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wmf" ContentType="image/x-wmf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Default Extension="wav" ContentType="audio/wav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67" r:id="rId2"/>
    <p:sldMasterId id="2147483671" r:id="rId3"/>
  </p:sldMasterIdLst>
  <p:sldIdLst>
    <p:sldId id="256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33CCFF"/>
    <a:srgbClr val="000000"/>
    <a:srgbClr val="FF0000"/>
    <a:srgbClr val="FFCCFF"/>
    <a:srgbClr val="CC99FF"/>
    <a:srgbClr val="9933FF"/>
    <a:srgbClr val="CC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306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3795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678C1B7-8F78-489E-B40B-8F055EF12FB3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3781A8-D6A3-4E3E-A5EC-66EA3BFBC30E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C2CF38-1888-4F4B-A609-167A1B1E94CF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3600" y="1371600"/>
            <a:ext cx="6477000" cy="1752600"/>
          </a:xfrm>
        </p:spPr>
        <p:txBody>
          <a:bodyPr/>
          <a:lstStyle>
            <a:lvl1pPr>
              <a:defRPr sz="540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733800"/>
            <a:ext cx="6477000" cy="19812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7086600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810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2209800" y="6248400"/>
            <a:ext cx="1219200" cy="457200"/>
          </a:xfrm>
        </p:spPr>
        <p:txBody>
          <a:bodyPr/>
          <a:lstStyle>
            <a:lvl1pPr>
              <a:defRPr/>
            </a:lvl1pPr>
          </a:lstStyle>
          <a:p>
            <a:fld id="{97DCD47C-CF73-4F12-B1BB-9A2AFCEB1AB7}" type="slidenum">
              <a:rPr lang="en-US" altLang="ja-JP"/>
              <a:pPr/>
              <a:t>&lt;#&gt;</a:t>
            </a:fld>
            <a:endParaRPr lang="en-US" altLang="ja-JP"/>
          </a:p>
        </p:txBody>
      </p:sp>
      <p:sp>
        <p:nvSpPr>
          <p:cNvPr id="45063" name="Line 7"/>
          <p:cNvSpPr>
            <a:spLocks noChangeShapeType="1"/>
          </p:cNvSpPr>
          <p:nvPr/>
        </p:nvSpPr>
        <p:spPr bwMode="auto">
          <a:xfrm>
            <a:off x="1905000" y="1219200"/>
            <a:ext cx="0" cy="2057400"/>
          </a:xfrm>
          <a:prstGeom prst="line">
            <a:avLst/>
          </a:prstGeom>
          <a:noFill/>
          <a:ln w="34925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45064" name="Oval 8"/>
          <p:cNvSpPr>
            <a:spLocks noChangeArrowheads="1"/>
          </p:cNvSpPr>
          <p:nvPr/>
        </p:nvSpPr>
        <p:spPr bwMode="auto">
          <a:xfrm>
            <a:off x="163513" y="2103438"/>
            <a:ext cx="347662" cy="347662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0" lang="ja-JP" altLang="ja-JP" sz="2400" i="0">
              <a:latin typeface="Times New Roman" pitchFamily="18" charset="0"/>
            </a:endParaRPr>
          </a:p>
        </p:txBody>
      </p:sp>
      <p:sp>
        <p:nvSpPr>
          <p:cNvPr id="45065" name="Oval 9"/>
          <p:cNvSpPr>
            <a:spLocks noChangeArrowheads="1"/>
          </p:cNvSpPr>
          <p:nvPr/>
        </p:nvSpPr>
        <p:spPr bwMode="auto">
          <a:xfrm>
            <a:off x="739775" y="2105025"/>
            <a:ext cx="349250" cy="347663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0" lang="ja-JP" altLang="ja-JP" sz="2400" i="0">
              <a:latin typeface="Times New Roman" pitchFamily="18" charset="0"/>
            </a:endParaRPr>
          </a:p>
        </p:txBody>
      </p:sp>
      <p:sp>
        <p:nvSpPr>
          <p:cNvPr id="45066" name="Oval 10"/>
          <p:cNvSpPr>
            <a:spLocks noChangeArrowheads="1"/>
          </p:cNvSpPr>
          <p:nvPr/>
        </p:nvSpPr>
        <p:spPr bwMode="auto">
          <a:xfrm>
            <a:off x="1317625" y="2105025"/>
            <a:ext cx="347663" cy="347663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0" lang="ja-JP" altLang="ja-JP" sz="2400" i="0">
              <a:latin typeface="Times New Roman" pitchFamily="18" charset="0"/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03B3A5-7F95-4CB6-B60C-E5345956A6C5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 spd="slow">
    <p:circl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A6EF2C-611E-4288-AD66-CD284A05D656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 spd="slow">
    <p:circl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1054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EA1AED-E92F-4F09-B95C-3488A7BD616E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 spd="slow">
    <p:circl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9CD258-1479-4C87-B4E7-2A7B68067A68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 spd="slow">
    <p:circl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3074FA-6C4F-4FB3-BFE5-CEE510468B4B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 spd="slow">
    <p:circl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F8554B-F999-4EBB-8A9F-212B13622310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 spd="slow">
    <p:circl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7B9B83-4C5D-41B6-82ED-4413D7AFBA69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8D5DF9-EBEA-49B6-B8D3-834FAB101B7D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324895-5D1F-48AF-8BBC-734F794BBB2F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 spd="slow">
    <p:circl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CEE03D-4DAD-4B53-BFB6-CEB17A1DF007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 spd="slow">
    <p:circl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81800" y="190500"/>
            <a:ext cx="1752600" cy="58293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524000" y="190500"/>
            <a:ext cx="5105400" cy="58293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99964B-DD9D-48B3-B3EB-A72CD3F69681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 spd="slow">
    <p:circl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F1A9D6-2ED8-42AB-928F-8476517999CD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 spd="slow">
    <p:diamond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33AF35-702F-4E47-893D-1CABD0CBD3BB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 spd="slow">
    <p:diamond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CF6CF-454B-462B-AFA6-3815880E8007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 spd="slow">
    <p:diamond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0A701-B006-4DF7-A18A-FE46171CBAE3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 spd="slow">
    <p:diamond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3559DF-C11F-4297-8188-179835EC23C4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 spd="slow">
    <p:diamond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8CE24E-9D42-4593-9EB8-3B6B45942AA7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 spd="slow">
    <p:diamond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68F59-709E-4C4F-8572-F67E603C5920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 spd="slow"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A16BD-0B81-4B74-B46C-918C913F2CF9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A9BAB8-0C7D-4301-B7FB-CA653F08E3E1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 spd="slow">
    <p:diamond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3DB78F-D1C7-46DD-B4FC-EA3FBFBE600E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 spd="slow">
    <p:diamond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0BB2F3-012A-4011-ABFB-6EBE1D46CEA1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 spd="slow">
    <p:diamond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AF11B0-262D-4208-A4A0-FEB3D03F1A3A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 spd="slow">
    <p:diamond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E6743AB-46B0-46A7-9AAE-7AA29D3F4A7A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 spd="slow">
    <p:diamond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タイトル、コンテンツ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07C613F-C117-43D9-9B44-808AF7F9CBC2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 spd="slow">
    <p:diamond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26838FC-6BBF-47FC-9CF7-B2254A50EFD8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 spd="slow"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0BA706-86D2-4F10-B787-91FFDC073B08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459C97-760A-4B2F-846C-CC88EE0D93E1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760B8D-0FF9-48A5-9F53-B065AD67A3FC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64A501-2F69-4C2E-93B8-5926D28D654A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B47CC9-D7EC-4F6B-8D7B-FF9235AF73B4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5DAB89-4CC6-4C46-B068-E03574B96149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32771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i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ja-JP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i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ja-JP"/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i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7D2BC22F-92CE-4BCA-B65A-4F04A95EE8DB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90500"/>
            <a:ext cx="7010400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905000"/>
            <a:ext cx="7010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000" i="0"/>
            </a:lvl1pPr>
          </a:lstStyle>
          <a:p>
            <a:endParaRPr lang="en-US" altLang="ja-JP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000" i="0"/>
            </a:lvl1pPr>
          </a:lstStyle>
          <a:p>
            <a:endParaRPr lang="en-US" altLang="ja-JP"/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240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 i="0"/>
            </a:lvl1pPr>
          </a:lstStyle>
          <a:p>
            <a:fld id="{435C4C13-C690-4474-908B-93E3ADE327E0}" type="slidenum">
              <a:rPr lang="en-US" altLang="ja-JP"/>
              <a:pPr/>
              <a:t>&lt;#&gt;</a:t>
            </a:fld>
            <a:endParaRPr lang="en-US" altLang="ja-JP"/>
          </a:p>
        </p:txBody>
      </p:sp>
      <p:sp>
        <p:nvSpPr>
          <p:cNvPr id="44039" name="Line 7"/>
          <p:cNvSpPr>
            <a:spLocks noChangeShapeType="1"/>
          </p:cNvSpPr>
          <p:nvPr/>
        </p:nvSpPr>
        <p:spPr bwMode="auto">
          <a:xfrm flipV="1">
            <a:off x="1371600" y="304800"/>
            <a:ext cx="0" cy="12954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44040" name="Oval 8"/>
          <p:cNvSpPr>
            <a:spLocks noChangeArrowheads="1"/>
          </p:cNvSpPr>
          <p:nvPr/>
        </p:nvSpPr>
        <p:spPr bwMode="auto">
          <a:xfrm>
            <a:off x="152400" y="838200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0" lang="ja-JP" altLang="ja-JP" sz="2400" i="0">
              <a:latin typeface="Times New Roman" pitchFamily="18" charset="0"/>
            </a:endParaRPr>
          </a:p>
        </p:txBody>
      </p:sp>
      <p:sp>
        <p:nvSpPr>
          <p:cNvPr id="44041" name="Oval 9"/>
          <p:cNvSpPr>
            <a:spLocks noChangeArrowheads="1"/>
          </p:cNvSpPr>
          <p:nvPr/>
        </p:nvSpPr>
        <p:spPr bwMode="auto">
          <a:xfrm>
            <a:off x="539750" y="838200"/>
            <a:ext cx="228600" cy="2286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0" lang="ja-JP" altLang="ja-JP" sz="2400" i="0">
              <a:latin typeface="Times New Roman" pitchFamily="18" charset="0"/>
            </a:endParaRPr>
          </a:p>
        </p:txBody>
      </p:sp>
      <p:sp>
        <p:nvSpPr>
          <p:cNvPr id="44042" name="Oval 10"/>
          <p:cNvSpPr>
            <a:spLocks noChangeArrowheads="1"/>
          </p:cNvSpPr>
          <p:nvPr/>
        </p:nvSpPr>
        <p:spPr bwMode="auto">
          <a:xfrm>
            <a:off x="927100" y="838200"/>
            <a:ext cx="228600" cy="228600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0" lang="ja-JP" altLang="ja-JP" sz="2400" i="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ransition spd="slow">
    <p:circle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¢"/>
        <a:defRPr kumimoji="1" sz="30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800">
          <a:solidFill>
            <a:schemeClr val="tx2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400">
          <a:solidFill>
            <a:schemeClr val="tx2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000">
          <a:solidFill>
            <a:schemeClr val="tx2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2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2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2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2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2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/>
            </a:lvl1pPr>
          </a:lstStyle>
          <a:p>
            <a:endParaRPr lang="en-US" altLang="ja-JP"/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i="0"/>
            </a:lvl1pPr>
          </a:lstStyle>
          <a:p>
            <a:endParaRPr lang="en-US" altLang="ja-JP"/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/>
            </a:lvl1pPr>
          </a:lstStyle>
          <a:p>
            <a:fld id="{FBB6C51A-75EB-46BB-962C-BD91E8BEF410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  <p:sldLayoutId id="2147483705" r:id="rId14"/>
  </p:sldLayoutIdLst>
  <p:transition spd="slow">
    <p:diamond/>
  </p:transition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store.uniqlo.com/L4/getitem.asp?hdnItemMngCD=u44148" TargetMode="External"/><Relationship Id="rId13" Type="http://schemas.openxmlformats.org/officeDocument/2006/relationships/image" Target="../media/image58.gif"/><Relationship Id="rId3" Type="http://schemas.openxmlformats.org/officeDocument/2006/relationships/hyperlink" Target="http://thumbnail.image.rakuten.co.jp/s/?@0_mall/carose/cabinet/c-355main.jpg" TargetMode="External"/><Relationship Id="rId7" Type="http://schemas.openxmlformats.org/officeDocument/2006/relationships/image" Target="../media/image54.jpeg"/><Relationship Id="rId12" Type="http://schemas.openxmlformats.org/officeDocument/2006/relationships/image" Target="../media/image57.gif"/><Relationship Id="rId2" Type="http://schemas.openxmlformats.org/officeDocument/2006/relationships/slideLayout" Target="../slideLayouts/slideLayout34.xml"/><Relationship Id="rId1" Type="http://schemas.openxmlformats.org/officeDocument/2006/relationships/tags" Target="../tags/tag1.xml"/><Relationship Id="rId6" Type="http://schemas.openxmlformats.org/officeDocument/2006/relationships/image" Target="../media/image53.jpeg"/><Relationship Id="rId11" Type="http://schemas.openxmlformats.org/officeDocument/2006/relationships/image" Target="../media/image56.jpeg"/><Relationship Id="rId5" Type="http://schemas.openxmlformats.org/officeDocument/2006/relationships/image" Target="../media/image52.jpeg"/><Relationship Id="rId10" Type="http://schemas.openxmlformats.org/officeDocument/2006/relationships/hyperlink" Target="http://store.uniqlo.com/L4/getitem.asp?hdnItemMngCD=w42035" TargetMode="External"/><Relationship Id="rId4" Type="http://schemas.openxmlformats.org/officeDocument/2006/relationships/image" Target="../media/image51.jpeg"/><Relationship Id="rId9" Type="http://schemas.openxmlformats.org/officeDocument/2006/relationships/image" Target="../media/image5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slideLayout" Target="../slideLayouts/slideLayout34.xml"/><Relationship Id="rId1" Type="http://schemas.openxmlformats.org/officeDocument/2006/relationships/tags" Target="../tags/tag2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65.gif"/><Relationship Id="rId4" Type="http://schemas.openxmlformats.org/officeDocument/2006/relationships/hyperlink" Target="http://30.xmbs.jp/login.php?ID=decoshopdeco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68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68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srd.yahoo.co.jp/IMG/r=4/ig=135x135/id=4795deb44c3f5de4/l=ri/da=g/tid=MMSI02_01/q=%E6%B5%9C%E5%B4%8E%E3%81%82%E3%82%86%E3%81%BF/SIG=12m7lm5hq/EXP=1183466469/*-http%3A/www.barks.jp/image/photo/artist/52004965/IMAGE_FILE_URL.jpg" TargetMode="Externa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.jpeg"/><Relationship Id="rId4" Type="http://schemas.openxmlformats.org/officeDocument/2006/relationships/hyperlink" Target="http://srd.yahoo.co.jp/IMG/r=5/ig=160x160/id=b5a42dd1eac3861e/l=ri/da=g/tid=MMSI02_01/q=%E6%B5%9C%E5%B4%8E%E3%81%82%E3%82%86%E3%81%BF/SIG=12tv3d2ph/EXP=1183375767/*-http%3A/image.excite.co.jp/jp/music/jacket/4988/0643/m/4988064306503_m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rd.yahoo.co.jp/IMG/r=8/ig=320x240/id=6246e4d329fbde2a/l=ri/da=g/tid=MMSI02_01/q=%E5%80%96%E7%94%B0%E4%BE%86%E6%9C%AA/SIG=12k9hddhb/EXP=1183376942/*-http%3A/www.unfoolish-miracles.net/mary/log/log_0305_kodakumi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rd.yahoo.co.jp/IMG/r=4/ig=640x360/id=bef8c2f5ab567286/l=ri/da=g/tid=MMSI02_01/q=%E6%B5%9C%E5%B4%8E%E3%81%82%E3%82%86%E3%81%BF%E7%B4%85%E7%99%BD/SIG=12barmib1/EXP=1183375964/*-http%3A/edv9000b.sakura.ne.jp/hi-vision/ayu-vo-ko016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8.jpeg"/><Relationship Id="rId5" Type="http://schemas.openxmlformats.org/officeDocument/2006/relationships/hyperlink" Target="http://srd.yahoo.co.jp/IMG/r=12/ig=200x402/id=940c4888226ce3e8/l=ri/da=g/tid=MMSI02_01/q=%E5%80%96%E7%94%B0%E4%BE%86%E6%9C%AA/SIG=13eaii37m/EXP=1183467078/*-http%3A/www.sankei-sports.com/onna/top/eo200601/image/06010101koda_kumiGRA00077G051231T.jpg" TargetMode="Externa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13" Type="http://schemas.openxmlformats.org/officeDocument/2006/relationships/image" Target="../media/image28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12" Type="http://schemas.openxmlformats.org/officeDocument/2006/relationships/image" Target="../media/image27.jpeg"/><Relationship Id="rId2" Type="http://schemas.openxmlformats.org/officeDocument/2006/relationships/audio" Target="../media/audio1.wav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1.jpeg"/><Relationship Id="rId11" Type="http://schemas.openxmlformats.org/officeDocument/2006/relationships/image" Target="../media/image26.jpeg"/><Relationship Id="rId5" Type="http://schemas.openxmlformats.org/officeDocument/2006/relationships/image" Target="../media/image20.png"/><Relationship Id="rId15" Type="http://schemas.openxmlformats.org/officeDocument/2006/relationships/image" Target="../media/image30.jpeg"/><Relationship Id="rId10" Type="http://schemas.openxmlformats.org/officeDocument/2006/relationships/image" Target="../media/image25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Relationship Id="rId14" Type="http://schemas.openxmlformats.org/officeDocument/2006/relationships/image" Target="../media/image2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15.png"/><Relationship Id="rId4" Type="http://schemas.openxmlformats.org/officeDocument/2006/relationships/image" Target="../media/image3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3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468313" y="1196975"/>
            <a:ext cx="8461375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9600" i="0">
                <a:ea typeface="HGS創英角ﾎﾟｯﾌﾟ体" pitchFamily="50" charset="-128"/>
              </a:rPr>
              <a:t>JAPANESE</a:t>
            </a:r>
            <a:r>
              <a:rPr lang="ja-JP" altLang="en-US" sz="9600" i="0">
                <a:ea typeface="HGS創英角ﾎﾟｯﾌﾟ体" pitchFamily="50" charset="-128"/>
              </a:rPr>
              <a:t>　　　　　　　　</a:t>
            </a:r>
            <a:r>
              <a:rPr lang="en-US" altLang="ja-JP" sz="9600" i="0">
                <a:ea typeface="HGS創英角ﾎﾟｯﾌﾟ体" pitchFamily="50" charset="-128"/>
              </a:rPr>
              <a:t>SONG</a:t>
            </a:r>
            <a:r>
              <a:rPr lang="ja-JP" altLang="en-US" sz="9600" i="0">
                <a:ea typeface="HGS創英角ﾎﾟｯﾌﾟ体" pitchFamily="50" charset="-128"/>
              </a:rPr>
              <a:t>　　</a:t>
            </a:r>
            <a:r>
              <a:rPr lang="en-US" altLang="ja-JP" sz="9600" i="0">
                <a:ea typeface="HGS創英角ﾎﾟｯﾌﾟ体" pitchFamily="50" charset="-128"/>
              </a:rPr>
              <a:t>WORLD♪♪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endParaRPr lang="ja-JP" altLang="ja-JP"/>
          </a:p>
        </p:txBody>
      </p:sp>
      <p:pic>
        <p:nvPicPr>
          <p:cNvPr id="65539" name="Picture 3" descr="G-1236_1"/>
          <p:cNvPicPr>
            <a:picLocks noChangeAspect="1" noChangeArrowheads="1"/>
          </p:cNvPicPr>
          <p:nvPr>
            <p:ph sz="quarter" idx="1"/>
          </p:nvPr>
        </p:nvPicPr>
        <p:blipFill>
          <a:blip r:embed="rId2" cstate="print">
            <a:lum bright="44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pic>
        <p:nvPicPr>
          <p:cNvPr id="65540" name="Picture 4" descr="cnt0036314_l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63713" y="2636838"/>
            <a:ext cx="5832475" cy="4221162"/>
          </a:xfrm>
          <a:noFill/>
          <a:ln/>
        </p:spPr>
      </p:pic>
      <p:pic>
        <p:nvPicPr>
          <p:cNvPr id="65541" name="Picture 5" descr="do_da_0_2"/>
          <p:cNvPicPr>
            <a:picLocks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95288" y="2781300"/>
            <a:ext cx="2305050" cy="1728788"/>
          </a:xfrm>
          <a:noFill/>
          <a:ln/>
        </p:spPr>
      </p:pic>
      <p:sp>
        <p:nvSpPr>
          <p:cNvPr id="65542" name="Rectangle 6"/>
          <p:cNvSpPr>
            <a:spLocks noChangeArrowheads="1"/>
          </p:cNvSpPr>
          <p:nvPr/>
        </p:nvSpPr>
        <p:spPr bwMode="auto">
          <a:xfrm>
            <a:off x="-180975" y="-315913"/>
            <a:ext cx="9828213" cy="2879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altLang="ja-JP" sz="12000" b="1" i="0">
                <a:solidFill>
                  <a:srgbClr val="FF0000"/>
                </a:solidFill>
                <a:latin typeface="Impact" pitchFamily="34" charset="0"/>
                <a:ea typeface="GungsuhChe" pitchFamily="49" charset="-127"/>
              </a:rPr>
              <a:t>TAKA </a:t>
            </a:r>
            <a:r>
              <a:rPr lang="en-US" altLang="ja-JP" sz="7200" b="1" i="0">
                <a:solidFill>
                  <a:schemeClr val="tx2"/>
                </a:solidFill>
                <a:latin typeface="Impact" pitchFamily="34" charset="0"/>
                <a:ea typeface="GungsuhChe" pitchFamily="49" charset="-127"/>
              </a:rPr>
              <a:t>and </a:t>
            </a:r>
            <a:r>
              <a:rPr lang="en-US" altLang="ja-JP" sz="12000" b="1" i="0">
                <a:solidFill>
                  <a:srgbClr val="0000FF"/>
                </a:solidFill>
                <a:latin typeface="Impact" pitchFamily="34" charset="0"/>
                <a:ea typeface="GungsuhChe" pitchFamily="49" charset="-127"/>
              </a:rPr>
              <a:t>TOSHI</a:t>
            </a:r>
          </a:p>
        </p:txBody>
      </p:sp>
      <p:pic>
        <p:nvPicPr>
          <p:cNvPr id="65543" name="Picture 7" descr="middle_1143554549"/>
          <p:cNvPicPr>
            <a:picLocks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7019925" y="4365625"/>
            <a:ext cx="1641475" cy="2016125"/>
          </a:xfrm>
          <a:noFill/>
          <a:ln/>
        </p:spPr>
      </p:pic>
      <p:pic>
        <p:nvPicPr>
          <p:cNvPr id="65544" name="Picture 8" descr="cnt0027995_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00113" y="4868863"/>
            <a:ext cx="2232025" cy="1724025"/>
          </a:xfrm>
          <a:prstGeom prst="rect">
            <a:avLst/>
          </a:prstGeom>
          <a:noFill/>
        </p:spPr>
      </p:pic>
      <p:sp>
        <p:nvSpPr>
          <p:cNvPr id="65548" name="WordArt 12"/>
          <p:cNvSpPr>
            <a:spLocks noChangeArrowheads="1" noChangeShapeType="1" noTextEdit="1"/>
          </p:cNvSpPr>
          <p:nvPr/>
        </p:nvSpPr>
        <p:spPr bwMode="auto">
          <a:xfrm>
            <a:off x="3132138" y="4365625"/>
            <a:ext cx="1114425" cy="64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ＭＳ Ｐゴシック"/>
                <a:ea typeface="ＭＳ Ｐゴシック"/>
              </a:rPr>
              <a:t>TAKA</a:t>
            </a:r>
            <a:endParaRPr lang="ja-JP" alt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ＭＳ Ｐゴシック"/>
              <a:ea typeface="ＭＳ Ｐゴシック"/>
            </a:endParaRPr>
          </a:p>
        </p:txBody>
      </p:sp>
      <p:sp>
        <p:nvSpPr>
          <p:cNvPr id="65549" name="WordArt 13"/>
          <p:cNvSpPr>
            <a:spLocks noChangeArrowheads="1" noChangeShapeType="1" noTextEdit="1"/>
          </p:cNvSpPr>
          <p:nvPr/>
        </p:nvSpPr>
        <p:spPr bwMode="auto">
          <a:xfrm>
            <a:off x="5148263" y="4437063"/>
            <a:ext cx="1276350" cy="574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ＭＳ Ｐゴシック"/>
                <a:ea typeface="ＭＳ Ｐゴシック"/>
              </a:rPr>
              <a:t>TOSHI</a:t>
            </a:r>
            <a:endParaRPr lang="ja-JP" alt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ＭＳ Ｐゴシック"/>
              <a:ea typeface="ＭＳ Ｐゴシック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5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4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8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9" dur="300" fill="hold">
                                          <p:stCondLst>
                                            <p:cond delay="70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5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70" decel="100000"/>
                                        <p:tgtEl>
                                          <p:spTgt spid="655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770" decel="100000"/>
                                        <p:tgtEl>
                                          <p:spTgt spid="6554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8" dur="77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70" decel="100000"/>
                                        <p:tgtEl>
                                          <p:spTgt spid="655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770" decel="100000"/>
                                        <p:tgtEl>
                                          <p:spTgt spid="6554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7" dur="770" fill="hold"/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9" dur="770" fill="hold"/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70" decel="100000"/>
                                        <p:tgtEl>
                                          <p:spTgt spid="655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770" decel="100000"/>
                                        <p:tgtEl>
                                          <p:spTgt spid="6554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8" dur="77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0" dur="77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554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554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55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554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554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55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2" grpId="0"/>
      <p:bldP spid="65548" grpId="0" animBg="1"/>
      <p:bldP spid="6554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endParaRPr lang="ja-JP" altLang="ja-JP"/>
          </a:p>
        </p:txBody>
      </p:sp>
      <p:pic>
        <p:nvPicPr>
          <p:cNvPr id="66563" name="Picture 3" descr="282228"/>
          <p:cNvPicPr>
            <a:picLocks noChangeAspect="1" noChangeArrowheads="1"/>
          </p:cNvPicPr>
          <p:nvPr>
            <p:ph sz="quarter" idx="1"/>
          </p:nvPr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pic>
        <p:nvPicPr>
          <p:cNvPr id="66564" name="Picture 4" descr="238989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779838" y="3376613"/>
            <a:ext cx="4392612" cy="3481387"/>
          </a:xfrm>
          <a:noFill/>
          <a:ln/>
        </p:spPr>
      </p:pic>
      <p:pic>
        <p:nvPicPr>
          <p:cNvPr id="66565" name="Picture 5" descr="MLsgECMd"/>
          <p:cNvPicPr>
            <a:picLocks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50825" y="1628775"/>
            <a:ext cx="3625850" cy="2659063"/>
          </a:xfrm>
          <a:noFill/>
          <a:ln/>
        </p:spPr>
      </p:pic>
      <p:sp>
        <p:nvSpPr>
          <p:cNvPr id="66566" name="Rectangle 6"/>
          <p:cNvSpPr>
            <a:spLocks noChangeArrowheads="1"/>
          </p:cNvSpPr>
          <p:nvPr/>
        </p:nvSpPr>
        <p:spPr bwMode="auto">
          <a:xfrm>
            <a:off x="468313" y="115888"/>
            <a:ext cx="80645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altLang="ja-JP" sz="13000" b="1" i="0">
                <a:solidFill>
                  <a:srgbClr val="FF6600"/>
                </a:solidFill>
                <a:latin typeface="Impact" pitchFamily="34" charset="0"/>
              </a:rPr>
              <a:t>HOSSYAN</a:t>
            </a:r>
          </a:p>
        </p:txBody>
      </p:sp>
      <p:pic>
        <p:nvPicPr>
          <p:cNvPr id="66567" name="Picture 7" descr="405435"/>
          <p:cNvPicPr>
            <a:picLocks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395288" y="4292600"/>
            <a:ext cx="2592387" cy="2187575"/>
          </a:xfrm>
          <a:noFill/>
          <a:ln/>
        </p:spPr>
      </p:pic>
      <p:sp>
        <p:nvSpPr>
          <p:cNvPr id="66569" name="WordArt 9"/>
          <p:cNvSpPr>
            <a:spLocks noChangeArrowheads="1" noChangeShapeType="1" noTextEdit="1"/>
          </p:cNvSpPr>
          <p:nvPr/>
        </p:nvSpPr>
        <p:spPr bwMode="auto">
          <a:xfrm>
            <a:off x="4932363" y="5300663"/>
            <a:ext cx="2257425" cy="12906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en-US" altLang="ja-JP" sz="6600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ＭＳ Ｐゴシック"/>
              <a:ea typeface="ＭＳ Ｐゴシック"/>
            </a:endParaRPr>
          </a:p>
          <a:p>
            <a:pPr algn="ctr"/>
            <a:r>
              <a:rPr lang="en-US" altLang="ja-JP" sz="6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SMILE</a:t>
            </a:r>
            <a:endParaRPr lang="ja-JP" altLang="en-US" sz="6600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ＭＳ Ｐゴシック"/>
              <a:ea typeface="ＭＳ Ｐゴシック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65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665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665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665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6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65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65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6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65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65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6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6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6" grpId="0"/>
      <p:bldP spid="6656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The famous brands</a:t>
            </a:r>
          </a:p>
        </p:txBody>
      </p:sp>
      <p:pic>
        <p:nvPicPr>
          <p:cNvPr id="68611" name="Picture 3" descr="〔AnnaKerryJeansアンナケリー〕刺繍使いフラップセミバギーワンウォッシュデニム">
            <a:hlinkClick r:id="rId3"/>
          </p:cNvPr>
          <p:cNvPicPr>
            <a:picLocks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827088" y="1628775"/>
            <a:ext cx="3429000" cy="4100513"/>
          </a:xfrm>
          <a:ln/>
        </p:spPr>
      </p:pic>
      <p:pic>
        <p:nvPicPr>
          <p:cNvPr id="68612" name="Picture 4" descr="img5026219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435600" y="1916113"/>
            <a:ext cx="2735263" cy="3409950"/>
          </a:xfrm>
          <a:ln/>
        </p:spPr>
      </p:pic>
      <p:pic>
        <p:nvPicPr>
          <p:cNvPr id="68613" name="Picture 5" descr="mc70539bk"/>
          <p:cNvPicPr>
            <a:picLocks noChangeAspect="1" noChangeArrowheads="1"/>
          </p:cNvPicPr>
          <p:nvPr>
            <p:ph sz="quarter" idx="3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684213" y="1557338"/>
            <a:ext cx="3671887" cy="4967287"/>
          </a:xfrm>
          <a:ln/>
        </p:spPr>
      </p:pic>
      <p:pic>
        <p:nvPicPr>
          <p:cNvPr id="68614" name="Picture 6" descr="c-371main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87900" y="1628775"/>
            <a:ext cx="3676650" cy="4083050"/>
          </a:xfrm>
          <a:prstGeom prst="rect">
            <a:avLst/>
          </a:prstGeom>
          <a:noFill/>
        </p:spPr>
      </p:pic>
      <p:sp>
        <p:nvSpPr>
          <p:cNvPr id="68615" name="WordArt 7"/>
          <p:cNvSpPr>
            <a:spLocks noChangeArrowheads="1" noChangeShapeType="1" noTextEdit="1"/>
          </p:cNvSpPr>
          <p:nvPr/>
        </p:nvSpPr>
        <p:spPr bwMode="auto">
          <a:xfrm>
            <a:off x="3203575" y="5373688"/>
            <a:ext cx="2808288" cy="12255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b="1" kern="10" spc="72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HGS創英角ｺﾞｼｯｸUB"/>
                <a:ea typeface="HGS創英角ｺﾞｼｯｸUB"/>
              </a:rPr>
              <a:t>SLY</a:t>
            </a:r>
            <a:endParaRPr lang="ja-JP" altLang="en-US" sz="3600" b="1" kern="10" spc="72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AAAAAA"/>
                  </a:gs>
                  <a:gs pos="100000">
                    <a:srgbClr val="FFFFFF"/>
                  </a:gs>
                </a:gsLst>
                <a:lin ang="5400000" scaled="1"/>
              </a:gradFill>
              <a:effectLst>
                <a:outerShdw dist="45791" dir="3378596" algn="ctr" rotWithShape="0">
                  <a:srgbClr val="4D4D4D">
                    <a:alpha val="80000"/>
                  </a:srgbClr>
                </a:outerShdw>
              </a:effectLst>
              <a:latin typeface="HGS創英角ｺﾞｼｯｸUB"/>
              <a:ea typeface="HGS創英角ｺﾞｼｯｸUB"/>
            </a:endParaRPr>
          </a:p>
        </p:txBody>
      </p:sp>
      <p:sp>
        <p:nvSpPr>
          <p:cNvPr id="68616" name="WordArt 8"/>
          <p:cNvSpPr>
            <a:spLocks noChangeArrowheads="1" noChangeShapeType="1" noTextEdit="1"/>
          </p:cNvSpPr>
          <p:nvPr/>
        </p:nvSpPr>
        <p:spPr bwMode="auto">
          <a:xfrm>
            <a:off x="3276600" y="5445125"/>
            <a:ext cx="5400675" cy="806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b="1" kern="10" spc="72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HGS創英角ｺﾞｼｯｸUB"/>
                <a:ea typeface="HGS創英角ｺﾞｼｯｸUB"/>
              </a:rPr>
              <a:t>CECIL </a:t>
            </a:r>
            <a:r>
              <a:rPr lang="en-US" altLang="ja-JP" sz="3600" b="1" kern="10" spc="720" dirty="0" err="1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HGS創英角ｺﾞｼｯｸUB"/>
                <a:ea typeface="HGS創英角ｺﾞｼｯｸUB"/>
              </a:rPr>
              <a:t>McBEE</a:t>
            </a:r>
            <a:endParaRPr lang="ja-JP" altLang="en-US" sz="3600" b="1" kern="10" spc="72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AAAAAA"/>
                  </a:gs>
                  <a:gs pos="100000">
                    <a:srgbClr val="FFFFFF"/>
                  </a:gs>
                </a:gsLst>
                <a:lin ang="5400000" scaled="1"/>
              </a:gradFill>
              <a:effectLst>
                <a:outerShdw dist="45791" dir="3378596" algn="ctr" rotWithShape="0">
                  <a:srgbClr val="4D4D4D">
                    <a:alpha val="80000"/>
                  </a:srgbClr>
                </a:outerShdw>
              </a:effectLst>
              <a:latin typeface="HGS創英角ｺﾞｼｯｸUB"/>
              <a:ea typeface="HGS創英角ｺﾞｼｯｸUB"/>
            </a:endParaRPr>
          </a:p>
        </p:txBody>
      </p:sp>
      <p:pic>
        <p:nvPicPr>
          <p:cNvPr id="68617" name="Picture 9" descr="サーフ天竺ボーダーポロシャツ（半袖）Ｃ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47813" y="1341438"/>
            <a:ext cx="2160587" cy="518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8" name="Picture 10" descr="ドライカノコボーダーポロシャツ（半袖）Ｂ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651500" y="1412875"/>
            <a:ext cx="2016125" cy="5111750"/>
          </a:xfrm>
          <a:prstGeom prst="rect">
            <a:avLst/>
          </a:prstGeom>
          <a:noFill/>
        </p:spPr>
      </p:pic>
      <p:sp>
        <p:nvSpPr>
          <p:cNvPr id="68619" name="WordArt 11"/>
          <p:cNvSpPr>
            <a:spLocks noChangeArrowheads="1" noChangeShapeType="1" noTextEdit="1"/>
          </p:cNvSpPr>
          <p:nvPr/>
        </p:nvSpPr>
        <p:spPr bwMode="auto">
          <a:xfrm>
            <a:off x="3276600" y="5589588"/>
            <a:ext cx="2736850" cy="8778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b="1" kern="10" spc="72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HGS創英角ｺﾞｼｯｸUB"/>
                <a:ea typeface="HGS創英角ｺﾞｼｯｸUB"/>
              </a:rPr>
              <a:t>UNIQLO</a:t>
            </a:r>
            <a:endParaRPr lang="ja-JP" altLang="en-US" sz="3600" b="1" kern="10" spc="72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AAAAAA"/>
                  </a:gs>
                  <a:gs pos="100000">
                    <a:srgbClr val="FFFFFF"/>
                  </a:gs>
                </a:gsLst>
                <a:lin ang="5400000" scaled="1"/>
              </a:gradFill>
              <a:effectLst>
                <a:outerShdw dist="45791" dir="3378596" algn="ctr" rotWithShape="0">
                  <a:srgbClr val="4D4D4D">
                    <a:alpha val="80000"/>
                  </a:srgbClr>
                </a:outerShdw>
              </a:effectLst>
              <a:latin typeface="HGS創英角ｺﾞｼｯｸUB"/>
              <a:ea typeface="HGS創英角ｺﾞｼｯｸUB"/>
            </a:endParaRPr>
          </a:p>
        </p:txBody>
      </p:sp>
      <p:pic>
        <p:nvPicPr>
          <p:cNvPr id="68620" name="Picture 12" descr="02"/>
          <p:cNvPicPr>
            <a:picLocks noChangeAspect="1" noChangeArrowheads="1" noCrop="1"/>
          </p:cNvPicPr>
          <p:nvPr>
            <p:ph sz="quarter" idx="4"/>
          </p:nvPr>
        </p:nvPicPr>
        <p:blipFill>
          <a:blip r:embed="rId12" cstate="print"/>
          <a:srcRect/>
          <a:stretch>
            <a:fillRect/>
          </a:stretch>
        </p:blipFill>
        <p:spPr>
          <a:xfrm>
            <a:off x="7092950" y="549275"/>
            <a:ext cx="476250" cy="515938"/>
          </a:xfrm>
          <a:noFill/>
          <a:ln/>
        </p:spPr>
      </p:pic>
      <p:pic>
        <p:nvPicPr>
          <p:cNvPr id="68621" name="Picture 13" descr="02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619250" y="476250"/>
            <a:ext cx="503238" cy="546100"/>
          </a:xfrm>
          <a:prstGeom prst="rect">
            <a:avLst/>
          </a:prstGeom>
          <a:noFill/>
        </p:spPr>
      </p:pic>
      <p:sp>
        <p:nvSpPr>
          <p:cNvPr id="68622" name="AutoShape 14" descr="fitimg2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ja-JP" altLang="en-US"/>
          </a:p>
        </p:txBody>
      </p:sp>
    </p:spTree>
    <p:custDataLst>
      <p:tags r:id="rId1"/>
    </p:custDataLst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8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8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8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686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686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686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686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686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686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686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86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86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86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8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8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686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686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686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686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686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68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68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68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5" grpId="0" animBg="1"/>
      <p:bldP spid="68615" grpId="1" animBg="1"/>
      <p:bldP spid="68616" grpId="0" animBg="1"/>
      <p:bldP spid="68616" grpId="1" animBg="1"/>
      <p:bldP spid="686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2"/>
          <p:cNvSpPr txBox="1">
            <a:spLocks noChangeArrowheads="1"/>
          </p:cNvSpPr>
          <p:nvPr/>
        </p:nvSpPr>
        <p:spPr bwMode="auto">
          <a:xfrm>
            <a:off x="4643438" y="1412777"/>
            <a:ext cx="3744912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4000" i="0" dirty="0">
                <a:solidFill>
                  <a:schemeClr val="bg1"/>
                </a:solidFill>
              </a:rPr>
              <a:t>♡The most     famous singer</a:t>
            </a:r>
          </a:p>
          <a:p>
            <a:pPr>
              <a:spcBef>
                <a:spcPct val="50000"/>
              </a:spcBef>
            </a:pPr>
            <a:r>
              <a:rPr lang="en-US" altLang="ja-JP" sz="4000" i="0" dirty="0">
                <a:solidFill>
                  <a:schemeClr val="bg1"/>
                </a:solidFill>
              </a:rPr>
              <a:t>♡He is not only a singer but also an actor</a:t>
            </a:r>
          </a:p>
        </p:txBody>
      </p:sp>
      <p:pic>
        <p:nvPicPr>
          <p:cNvPr id="69635" name="Picture 3" descr="46208b4a5c01027a6bfc-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1773238"/>
            <a:ext cx="3076575" cy="4100512"/>
          </a:xfrm>
          <a:prstGeom prst="rect">
            <a:avLst/>
          </a:prstGeom>
          <a:noFill/>
        </p:spPr>
      </p:pic>
      <p:sp>
        <p:nvSpPr>
          <p:cNvPr id="69636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 altLang="ja-JP" sz="6000">
                <a:solidFill>
                  <a:schemeClr val="bg1"/>
                </a:solidFill>
              </a:rPr>
              <a:t>KIMURA TAKUYA</a:t>
            </a:r>
          </a:p>
        </p:txBody>
      </p:sp>
      <p:pic>
        <p:nvPicPr>
          <p:cNvPr id="69637" name="Picture 5" descr="速水もこみち"/>
          <p:cNvPicPr>
            <a:picLocks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940425" y="2565400"/>
            <a:ext cx="2741613" cy="3521075"/>
          </a:xfrm>
          <a:noFill/>
          <a:ln/>
        </p:spPr>
      </p:pic>
      <p:pic>
        <p:nvPicPr>
          <p:cNvPr id="69638" name="Picture 6" descr="?b=cxt8aj3ejyda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611188" y="404813"/>
            <a:ext cx="712787" cy="1068387"/>
          </a:xfrm>
        </p:spPr>
      </p:pic>
      <p:pic>
        <p:nvPicPr>
          <p:cNvPr id="69639" name="Picture 7" descr="kimu2"/>
          <p:cNvPicPr>
            <a:picLocks noChangeAspect="1" noChangeArrowheads="1"/>
          </p:cNvPicPr>
          <p:nvPr>
            <p:ph sz="quarter" idx="3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1116013" y="1773238"/>
            <a:ext cx="3079750" cy="4103687"/>
          </a:xfrm>
          <a:noFill/>
          <a:ln/>
        </p:spPr>
      </p:pic>
      <p:sp>
        <p:nvSpPr>
          <p:cNvPr id="69640" name="AutoShape 8" descr="TUKI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ja-JP" altLang="en-US"/>
          </a:p>
        </p:txBody>
      </p:sp>
      <p:sp>
        <p:nvSpPr>
          <p:cNvPr id="69641" name="Text Box 9"/>
          <p:cNvSpPr txBox="1">
            <a:spLocks noChangeArrowheads="1"/>
          </p:cNvSpPr>
          <p:nvPr/>
        </p:nvSpPr>
        <p:spPr bwMode="auto">
          <a:xfrm>
            <a:off x="6011863" y="5229225"/>
            <a:ext cx="2519362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b="1" i="0">
                <a:solidFill>
                  <a:srgbClr val="D60093"/>
                </a:solidFill>
              </a:rPr>
              <a:t>HAYAMI MOKOMICHI</a:t>
            </a:r>
          </a:p>
          <a:p>
            <a:pPr>
              <a:spcBef>
                <a:spcPct val="50000"/>
              </a:spcBef>
            </a:pPr>
            <a:r>
              <a:rPr lang="en-US" altLang="ja-JP" b="1" i="0">
                <a:solidFill>
                  <a:srgbClr val="D60093"/>
                </a:solidFill>
              </a:rPr>
              <a:t>He is also popular</a:t>
            </a:r>
            <a:r>
              <a:rPr lang="en-US" altLang="ja-JP" i="0">
                <a:solidFill>
                  <a:srgbClr val="D60093"/>
                </a:solidFill>
              </a:rPr>
              <a:t>.</a:t>
            </a:r>
          </a:p>
        </p:txBody>
      </p:sp>
      <p:sp>
        <p:nvSpPr>
          <p:cNvPr id="69642" name="AutoShape 10" descr="fitimg2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ja-JP" altLang="en-US"/>
          </a:p>
        </p:txBody>
      </p:sp>
      <p:sp>
        <p:nvSpPr>
          <p:cNvPr id="69643" name="AutoShape 11" descr="fitimg2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ja-JP" altLang="en-US"/>
          </a:p>
        </p:txBody>
      </p:sp>
      <p:sp>
        <p:nvSpPr>
          <p:cNvPr id="69644" name="AutoShape 12" descr="fitimg2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ja-JP" altLang="en-US"/>
          </a:p>
        </p:txBody>
      </p:sp>
      <p:sp>
        <p:nvSpPr>
          <p:cNvPr id="69645" name="AutoShape 13" descr="fitimg2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ja-JP" altLang="en-US"/>
          </a:p>
        </p:txBody>
      </p:sp>
    </p:spTree>
    <p:custDataLst>
      <p:tags r:id="rId1"/>
    </p:custDataLst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96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9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9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96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696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96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9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69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696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696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96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9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69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9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9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9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4" grpId="0"/>
      <p:bldP spid="69634" grpId="1"/>
      <p:bldP spid="6964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2"/>
          <p:cNvSpPr txBox="1">
            <a:spLocks noChangeArrowheads="1"/>
          </p:cNvSpPr>
          <p:nvPr/>
        </p:nvSpPr>
        <p:spPr bwMode="auto">
          <a:xfrm>
            <a:off x="4716463" y="2276475"/>
            <a:ext cx="3673475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4000" i="0">
                <a:solidFill>
                  <a:srgbClr val="D60093"/>
                </a:solidFill>
              </a:rPr>
              <a:t>♡The most popular actress </a:t>
            </a:r>
          </a:p>
          <a:p>
            <a:pPr>
              <a:spcBef>
                <a:spcPct val="50000"/>
              </a:spcBef>
            </a:pPr>
            <a:r>
              <a:rPr lang="en-US" altLang="ja-JP" sz="4000" i="0">
                <a:solidFill>
                  <a:srgbClr val="D60093"/>
                </a:solidFill>
              </a:rPr>
              <a:t>♡She also sings a song.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title" sz="quarter"/>
          </p:nvPr>
        </p:nvSpPr>
        <p:spPr>
          <a:xfrm>
            <a:off x="468313" y="476250"/>
            <a:ext cx="8229600" cy="1143000"/>
          </a:xfrm>
        </p:spPr>
        <p:txBody>
          <a:bodyPr/>
          <a:lstStyle/>
          <a:p>
            <a:r>
              <a:rPr lang="en-US" altLang="ja-JP" sz="6000">
                <a:solidFill>
                  <a:srgbClr val="D60093"/>
                </a:solidFill>
              </a:rPr>
              <a:t>SAWAZIRI ERIKA</a:t>
            </a:r>
          </a:p>
        </p:txBody>
      </p:sp>
      <p:pic>
        <p:nvPicPr>
          <p:cNvPr id="70660" name="Picture 4" descr="profile"/>
          <p:cNvPicPr>
            <a:picLocks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87450" y="1773238"/>
            <a:ext cx="2943225" cy="4060825"/>
          </a:xfrm>
          <a:noFill/>
          <a:ln/>
        </p:spPr>
      </p:pic>
      <p:pic>
        <p:nvPicPr>
          <p:cNvPr id="70661" name="Picture 5" descr="8e3afa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58000" y="6496050"/>
            <a:ext cx="2286000" cy="361950"/>
          </a:xfrm>
          <a:noFill/>
          <a:ln/>
        </p:spPr>
      </p:pic>
      <p:pic>
        <p:nvPicPr>
          <p:cNvPr id="70662" name="Picture 6" descr="8e3afa"/>
          <p:cNvPicPr>
            <a:picLocks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58000" y="115888"/>
            <a:ext cx="2286000" cy="361950"/>
          </a:xfrm>
          <a:noFill/>
          <a:ln/>
        </p:spPr>
      </p:pic>
      <p:sp>
        <p:nvSpPr>
          <p:cNvPr id="70663" name="Text Box 7"/>
          <p:cNvSpPr txBox="1">
            <a:spLocks noChangeArrowheads="1"/>
          </p:cNvSpPr>
          <p:nvPr/>
        </p:nvSpPr>
        <p:spPr bwMode="auto">
          <a:xfrm>
            <a:off x="4932363" y="3068638"/>
            <a:ext cx="10080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ja-JP" altLang="ja-JP" i="0"/>
          </a:p>
        </p:txBody>
      </p:sp>
      <p:pic>
        <p:nvPicPr>
          <p:cNvPr id="70664" name="Picture 8" descr="8e3afa"/>
          <p:cNvPicPr>
            <a:picLocks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00563" y="6496050"/>
            <a:ext cx="2286000" cy="361950"/>
          </a:xfrm>
          <a:noFill/>
          <a:ln/>
        </p:spPr>
      </p:pic>
      <p:pic>
        <p:nvPicPr>
          <p:cNvPr id="70665" name="Picture 9" descr="8e3af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513" y="115888"/>
            <a:ext cx="2286000" cy="361950"/>
          </a:xfrm>
          <a:prstGeom prst="rect">
            <a:avLst/>
          </a:prstGeom>
          <a:noFill/>
        </p:spPr>
      </p:pic>
      <p:pic>
        <p:nvPicPr>
          <p:cNvPr id="70666" name="Picture 10" descr="8e3af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5888"/>
            <a:ext cx="2195513" cy="347662"/>
          </a:xfrm>
          <a:prstGeom prst="rect">
            <a:avLst/>
          </a:prstGeom>
          <a:noFill/>
        </p:spPr>
      </p:pic>
      <p:pic>
        <p:nvPicPr>
          <p:cNvPr id="70667" name="Picture 11" descr="8e3af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115888"/>
            <a:ext cx="2286000" cy="361950"/>
          </a:xfrm>
          <a:prstGeom prst="rect">
            <a:avLst/>
          </a:prstGeom>
          <a:noFill/>
        </p:spPr>
      </p:pic>
      <p:pic>
        <p:nvPicPr>
          <p:cNvPr id="70668" name="Picture 12" descr="8e3af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8538" y="6496050"/>
            <a:ext cx="2286000" cy="361950"/>
          </a:xfrm>
          <a:prstGeom prst="rect">
            <a:avLst/>
          </a:prstGeom>
          <a:noFill/>
        </p:spPr>
      </p:pic>
      <p:pic>
        <p:nvPicPr>
          <p:cNvPr id="70669" name="Picture 13" descr="8e3af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496050"/>
            <a:ext cx="2286000" cy="361950"/>
          </a:xfrm>
          <a:prstGeom prst="rect">
            <a:avLst/>
          </a:prstGeom>
          <a:noFill/>
        </p:spPr>
      </p:pic>
      <p:pic>
        <p:nvPicPr>
          <p:cNvPr id="70670" name="Picture 14" descr="c79030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40650" y="908050"/>
            <a:ext cx="495300" cy="438150"/>
          </a:xfrm>
          <a:prstGeom prst="rect">
            <a:avLst/>
          </a:prstGeom>
          <a:noFill/>
        </p:spPr>
      </p:pic>
      <p:pic>
        <p:nvPicPr>
          <p:cNvPr id="70671" name="Picture 15" descr="c79030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550" y="908050"/>
            <a:ext cx="495300" cy="4381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06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06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CCFF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 descr="11599467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675" y="2133600"/>
            <a:ext cx="2933700" cy="3911600"/>
          </a:xfrm>
          <a:prstGeom prst="rect">
            <a:avLst/>
          </a:prstGeom>
          <a:noFill/>
        </p:spPr>
      </p:pic>
      <p:sp>
        <p:nvSpPr>
          <p:cNvPr id="71683" name="Text Box 3"/>
          <p:cNvSpPr txBox="1">
            <a:spLocks noChangeArrowheads="1"/>
          </p:cNvSpPr>
          <p:nvPr/>
        </p:nvSpPr>
        <p:spPr bwMode="auto">
          <a:xfrm>
            <a:off x="1258888" y="476250"/>
            <a:ext cx="64801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4400" b="1" i="0">
                <a:solidFill>
                  <a:srgbClr val="FF9900"/>
                </a:solidFill>
              </a:rPr>
              <a:t>★☆Hankachi Ouji☆★</a:t>
            </a:r>
          </a:p>
        </p:txBody>
      </p:sp>
      <p:sp>
        <p:nvSpPr>
          <p:cNvPr id="71684" name="Text Box 4"/>
          <p:cNvSpPr txBox="1">
            <a:spLocks noChangeArrowheads="1"/>
          </p:cNvSpPr>
          <p:nvPr/>
        </p:nvSpPr>
        <p:spPr bwMode="auto">
          <a:xfrm>
            <a:off x="2339975" y="1268413"/>
            <a:ext cx="43910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2800" b="1" i="0">
                <a:solidFill>
                  <a:srgbClr val="FF9900"/>
                </a:solidFill>
              </a:rPr>
              <a:t>(Prince of handkerchief)</a:t>
            </a:r>
          </a:p>
        </p:txBody>
      </p:sp>
      <p:pic>
        <p:nvPicPr>
          <p:cNvPr id="71685" name="Picture 5" descr="11821456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3429000"/>
            <a:ext cx="2286000" cy="3048000"/>
          </a:xfrm>
          <a:prstGeom prst="rect">
            <a:avLst/>
          </a:prstGeom>
          <a:noFill/>
        </p:spPr>
      </p:pic>
      <p:pic>
        <p:nvPicPr>
          <p:cNvPr id="71686" name="Picture 6" descr="star0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5675" y="6669088"/>
            <a:ext cx="1838325" cy="85725"/>
          </a:xfrm>
          <a:prstGeom prst="rect">
            <a:avLst/>
          </a:prstGeom>
          <a:noFill/>
        </p:spPr>
      </p:pic>
      <p:pic>
        <p:nvPicPr>
          <p:cNvPr id="71687" name="Picture 7" descr="star0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5600" y="6669088"/>
            <a:ext cx="1838325" cy="85725"/>
          </a:xfrm>
          <a:prstGeom prst="rect">
            <a:avLst/>
          </a:prstGeom>
          <a:noFill/>
        </p:spPr>
      </p:pic>
      <p:pic>
        <p:nvPicPr>
          <p:cNvPr id="71688" name="Picture 8" descr="star0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938" y="6669088"/>
            <a:ext cx="1838325" cy="85725"/>
          </a:xfrm>
          <a:prstGeom prst="rect">
            <a:avLst/>
          </a:prstGeom>
          <a:noFill/>
        </p:spPr>
      </p:pic>
      <p:pic>
        <p:nvPicPr>
          <p:cNvPr id="71689" name="Picture 9" descr="star0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2275" y="6669088"/>
            <a:ext cx="1838325" cy="85725"/>
          </a:xfrm>
          <a:prstGeom prst="rect">
            <a:avLst/>
          </a:prstGeom>
          <a:noFill/>
        </p:spPr>
      </p:pic>
      <p:pic>
        <p:nvPicPr>
          <p:cNvPr id="71690" name="Picture 10" descr="star0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80975" y="6669088"/>
            <a:ext cx="1838325" cy="85725"/>
          </a:xfrm>
          <a:prstGeom prst="rect">
            <a:avLst/>
          </a:prstGeom>
          <a:noFill/>
        </p:spPr>
      </p:pic>
      <p:pic>
        <p:nvPicPr>
          <p:cNvPr id="71691" name="Picture 11" descr="star0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88913"/>
            <a:ext cx="1838325" cy="85725"/>
          </a:xfrm>
          <a:prstGeom prst="rect">
            <a:avLst/>
          </a:prstGeom>
          <a:noFill/>
        </p:spPr>
      </p:pic>
      <p:pic>
        <p:nvPicPr>
          <p:cNvPr id="71692" name="Picture 12" descr="star0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150" y="188913"/>
            <a:ext cx="1838325" cy="85725"/>
          </a:xfrm>
          <a:prstGeom prst="rect">
            <a:avLst/>
          </a:prstGeom>
          <a:noFill/>
        </p:spPr>
      </p:pic>
      <p:pic>
        <p:nvPicPr>
          <p:cNvPr id="71693" name="Picture 13" descr="star0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8400" y="188913"/>
            <a:ext cx="1838325" cy="85725"/>
          </a:xfrm>
          <a:prstGeom prst="rect">
            <a:avLst/>
          </a:prstGeom>
          <a:noFill/>
        </p:spPr>
      </p:pic>
      <p:pic>
        <p:nvPicPr>
          <p:cNvPr id="71694" name="Picture 14" descr="star0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063" y="188913"/>
            <a:ext cx="1838325" cy="85725"/>
          </a:xfrm>
          <a:prstGeom prst="rect">
            <a:avLst/>
          </a:prstGeom>
          <a:noFill/>
        </p:spPr>
      </p:pic>
      <p:pic>
        <p:nvPicPr>
          <p:cNvPr id="71695" name="Picture 15" descr="star0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1725" y="188913"/>
            <a:ext cx="1838325" cy="85725"/>
          </a:xfrm>
          <a:prstGeom prst="rect">
            <a:avLst/>
          </a:prstGeom>
          <a:noFill/>
        </p:spPr>
      </p:pic>
      <p:sp>
        <p:nvSpPr>
          <p:cNvPr id="71696" name="AutoShape 16"/>
          <p:cNvSpPr>
            <a:spLocks noChangeArrowheads="1"/>
          </p:cNvSpPr>
          <p:nvPr/>
        </p:nvSpPr>
        <p:spPr bwMode="auto">
          <a:xfrm>
            <a:off x="6156325" y="2781300"/>
            <a:ext cx="2808288" cy="1800225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altLang="ja-JP" sz="2800" b="1" i="0"/>
              <a:t>My name is Yuki Saito!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1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16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71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9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0943"/>
          <p:cNvPicPr>
            <a:picLocks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2133600"/>
            <a:ext cx="2879725" cy="4321175"/>
          </a:xfrm>
          <a:noFill/>
          <a:ln/>
        </p:spPr>
      </p:pic>
      <p:pic>
        <p:nvPicPr>
          <p:cNvPr id="73731" name="Picture 3" descr="2097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419475" y="3476625"/>
            <a:ext cx="4465638" cy="2978150"/>
          </a:xfrm>
          <a:noFill/>
          <a:ln/>
        </p:spPr>
      </p:pic>
      <p:pic>
        <p:nvPicPr>
          <p:cNvPr id="73732" name="Picture 4" descr="star02"/>
          <p:cNvPicPr>
            <a:picLocks noChangeAspect="1" noChangeArrowheads="1" noCrop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6597650"/>
            <a:ext cx="1838325" cy="85725"/>
          </a:xfrm>
          <a:noFill/>
          <a:ln/>
        </p:spPr>
      </p:pic>
      <p:sp>
        <p:nvSpPr>
          <p:cNvPr id="73733" name="Text Box 5"/>
          <p:cNvSpPr txBox="1">
            <a:spLocks noChangeArrowheads="1"/>
          </p:cNvSpPr>
          <p:nvPr/>
        </p:nvSpPr>
        <p:spPr bwMode="auto">
          <a:xfrm>
            <a:off x="1835150" y="476250"/>
            <a:ext cx="57610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4000" b="1" i="0">
                <a:solidFill>
                  <a:srgbClr val="FFFF00"/>
                </a:solidFill>
              </a:rPr>
              <a:t>★☆Hanikami Ouji☆★</a:t>
            </a:r>
          </a:p>
        </p:txBody>
      </p:sp>
      <p:sp>
        <p:nvSpPr>
          <p:cNvPr id="73734" name="Text Box 6"/>
          <p:cNvSpPr txBox="1">
            <a:spLocks noChangeArrowheads="1"/>
          </p:cNvSpPr>
          <p:nvPr/>
        </p:nvSpPr>
        <p:spPr bwMode="auto">
          <a:xfrm>
            <a:off x="2987675" y="1268413"/>
            <a:ext cx="34559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2800" b="1" i="0">
                <a:solidFill>
                  <a:srgbClr val="FFFF00"/>
                </a:solidFill>
              </a:rPr>
              <a:t>(Prince of shy boy)</a:t>
            </a:r>
          </a:p>
        </p:txBody>
      </p:sp>
      <p:pic>
        <p:nvPicPr>
          <p:cNvPr id="73735" name="Picture 7" descr="star02"/>
          <p:cNvPicPr>
            <a:picLocks noChangeAspect="1" noChangeArrowheads="1" noCrop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835150" y="6597650"/>
            <a:ext cx="1838325" cy="85725"/>
          </a:xfrm>
          <a:noFill/>
          <a:ln/>
        </p:spPr>
      </p:pic>
      <p:pic>
        <p:nvPicPr>
          <p:cNvPr id="73736" name="Picture 8" descr="star0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8400" y="6597650"/>
            <a:ext cx="1838325" cy="8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7" name="Picture 9" descr="star0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063" y="6597650"/>
            <a:ext cx="1838325" cy="8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8" name="Picture 10" descr="star0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1725" y="6597650"/>
            <a:ext cx="1838325" cy="8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9" name="Picture 11" descr="star0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88913"/>
            <a:ext cx="1838325" cy="8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40" name="Picture 12" descr="star0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150" y="188913"/>
            <a:ext cx="1838325" cy="8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41" name="Picture 13" descr="star0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8400" y="188913"/>
            <a:ext cx="1838325" cy="8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42" name="Picture 14" descr="star0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063" y="188913"/>
            <a:ext cx="1838325" cy="8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43" name="Picture 15" descr="star0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1725" y="188913"/>
            <a:ext cx="1838325" cy="8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44" name="AutoShape 16"/>
          <p:cNvSpPr>
            <a:spLocks noChangeArrowheads="1"/>
          </p:cNvSpPr>
          <p:nvPr/>
        </p:nvSpPr>
        <p:spPr bwMode="auto">
          <a:xfrm>
            <a:off x="5003800" y="1916113"/>
            <a:ext cx="3744913" cy="1152525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altLang="ja-JP" sz="2400" b="1" i="0"/>
              <a:t>My name is Ryo Ishikawa!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37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37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3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3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3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37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37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3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3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3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37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37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37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37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37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73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3" grpId="0"/>
      <p:bldP spid="73734" grpId="0"/>
      <p:bldP spid="7374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92" name="Picture 24" descr="クリックすると新しいウィンドウで開きます">
            <a:hlinkClick r:id="rId2"/>
          </p:cNvPr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5292725" cy="4221163"/>
          </a:xfrm>
          <a:ln/>
        </p:spPr>
      </p:pic>
      <p:sp>
        <p:nvSpPr>
          <p:cNvPr id="7174" name="WordArt 6"/>
          <p:cNvSpPr>
            <a:spLocks noChangeArrowheads="1" noChangeShapeType="1" noTextEdit="1"/>
          </p:cNvSpPr>
          <p:nvPr/>
        </p:nvSpPr>
        <p:spPr bwMode="auto">
          <a:xfrm>
            <a:off x="4716463" y="115888"/>
            <a:ext cx="4427537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Ayumi </a:t>
            </a:r>
            <a:endParaRPr lang="ja-JP" altLang="en-US" sz="3600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ＭＳ Ｐゴシック"/>
              <a:ea typeface="ＭＳ Ｐゴシック"/>
            </a:endParaRPr>
          </a:p>
        </p:txBody>
      </p:sp>
      <p:sp>
        <p:nvSpPr>
          <p:cNvPr id="7175" name="WordArt 7"/>
          <p:cNvSpPr>
            <a:spLocks noChangeArrowheads="1" noChangeShapeType="1" noTextEdit="1"/>
          </p:cNvSpPr>
          <p:nvPr/>
        </p:nvSpPr>
        <p:spPr bwMode="auto">
          <a:xfrm>
            <a:off x="3924300" y="1773238"/>
            <a:ext cx="5219700" cy="16716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Hamasaki </a:t>
            </a:r>
            <a:endParaRPr lang="ja-JP" altLang="en-US" sz="3600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ＭＳ Ｐゴシック"/>
              <a:ea typeface="ＭＳ Ｐゴシック"/>
            </a:endParaRP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395288" y="4149725"/>
            <a:ext cx="7561262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800" b="1" dirty="0">
                <a:solidFill>
                  <a:srgbClr val="FF00FF"/>
                </a:solidFill>
                <a:ea typeface="HGS創英角ﾎﾟｯﾌﾟ体" pitchFamily="50" charset="-128"/>
              </a:rPr>
              <a:t>♥The  </a:t>
            </a:r>
            <a:r>
              <a:rPr lang="en-US" altLang="ja-JP" sz="2800" b="1" i="0" dirty="0">
                <a:solidFill>
                  <a:srgbClr val="FF00FF"/>
                </a:solidFill>
                <a:ea typeface="HGS創英角ﾎﾟｯﾌﾟ体" pitchFamily="50" charset="-128"/>
              </a:rPr>
              <a:t>most  famous  female  singer</a:t>
            </a:r>
          </a:p>
          <a:p>
            <a:pPr>
              <a:spcBef>
                <a:spcPct val="50000"/>
              </a:spcBef>
            </a:pPr>
            <a:r>
              <a:rPr lang="en-US" altLang="ja-JP" sz="2800" b="1" i="0" dirty="0">
                <a:solidFill>
                  <a:srgbClr val="FF00FF"/>
                </a:solidFill>
                <a:ea typeface="HGS創英角ﾎﾟｯﾌﾟ体" pitchFamily="50" charset="-128"/>
              </a:rPr>
              <a:t>♥Her  nick-name  is  “AYU”</a:t>
            </a:r>
          </a:p>
          <a:p>
            <a:pPr>
              <a:spcBef>
                <a:spcPct val="50000"/>
              </a:spcBef>
            </a:pPr>
            <a:r>
              <a:rPr lang="en-US" altLang="ja-JP" sz="2800" b="1" i="0" dirty="0">
                <a:solidFill>
                  <a:srgbClr val="FF00FF"/>
                </a:solidFill>
                <a:ea typeface="HGS創英角ﾎﾟｯﾌﾟ体" pitchFamily="50" charset="-128"/>
              </a:rPr>
              <a:t>♥She  runs  top of  the  Japanese  fashion </a:t>
            </a:r>
          </a:p>
          <a:p>
            <a:pPr>
              <a:spcBef>
                <a:spcPct val="50000"/>
              </a:spcBef>
            </a:pPr>
            <a:r>
              <a:rPr lang="en-US" altLang="ja-JP" sz="2800" b="1" i="0" dirty="0">
                <a:solidFill>
                  <a:srgbClr val="FF00FF"/>
                </a:solidFill>
                <a:ea typeface="HGS創英角ﾎﾟｯﾌﾟ体" pitchFamily="50" charset="-128"/>
              </a:rPr>
              <a:t>♥She  is  </a:t>
            </a:r>
            <a:r>
              <a:rPr lang="en-US" altLang="ja-JP" sz="2800" b="1" i="0" dirty="0" smtClean="0">
                <a:solidFill>
                  <a:srgbClr val="FF00FF"/>
                </a:solidFill>
                <a:ea typeface="HGS創英角ﾎﾟｯﾌﾟ体" pitchFamily="50" charset="-128"/>
              </a:rPr>
              <a:t>the most  </a:t>
            </a:r>
            <a:r>
              <a:rPr lang="en-US" altLang="ja-JP" sz="2800" b="1" i="0" dirty="0">
                <a:solidFill>
                  <a:srgbClr val="FF00FF"/>
                </a:solidFill>
                <a:ea typeface="HGS創英角ﾎﾟｯﾌﾟ体" pitchFamily="50" charset="-128"/>
              </a:rPr>
              <a:t>beautiful  </a:t>
            </a:r>
            <a:r>
              <a:rPr lang="en-US" altLang="ja-JP" sz="2800" b="1" i="0" dirty="0" smtClean="0">
                <a:solidFill>
                  <a:srgbClr val="FF00FF"/>
                </a:solidFill>
                <a:ea typeface="HGS創英角ﾎﾟｯﾌﾟ体" pitchFamily="50" charset="-128"/>
              </a:rPr>
              <a:t>girl in Japan</a:t>
            </a:r>
          </a:p>
          <a:p>
            <a:pPr>
              <a:spcBef>
                <a:spcPct val="50000"/>
              </a:spcBef>
            </a:pPr>
            <a:endParaRPr lang="en-US" altLang="ja-JP" sz="2800" b="1" i="0" dirty="0">
              <a:solidFill>
                <a:srgbClr val="FF00FF"/>
              </a:solidFill>
              <a:ea typeface="HGS創英角ﾎﾟｯﾌﾟ体" pitchFamily="50" charset="-128"/>
            </a:endParaRPr>
          </a:p>
          <a:p>
            <a:pPr>
              <a:spcBef>
                <a:spcPct val="50000"/>
              </a:spcBef>
            </a:pPr>
            <a:endParaRPr lang="en-US" altLang="ja-JP" sz="2800" b="1" i="0" dirty="0">
              <a:solidFill>
                <a:srgbClr val="FF00FF"/>
              </a:solidFill>
              <a:ea typeface="HGS創英角ﾎﾟｯﾌﾟ体" pitchFamily="50" charset="-128"/>
            </a:endParaRPr>
          </a:p>
          <a:p>
            <a:pPr>
              <a:spcBef>
                <a:spcPct val="50000"/>
              </a:spcBef>
            </a:pPr>
            <a:endParaRPr lang="en-US" altLang="ja-JP" sz="2400" b="1" i="0" dirty="0">
              <a:ea typeface="HGS創英角ﾎﾟｯﾌﾟ体" pitchFamily="50" charset="-128"/>
            </a:endParaRPr>
          </a:p>
          <a:p>
            <a:pPr>
              <a:spcBef>
                <a:spcPct val="50000"/>
              </a:spcBef>
            </a:pPr>
            <a:endParaRPr lang="en-US" altLang="ja-JP" sz="1600" b="1" dirty="0">
              <a:ea typeface="HGS創英角ﾎﾟｯﾌﾟ体" pitchFamily="50" charset="-128"/>
            </a:endParaRPr>
          </a:p>
        </p:txBody>
      </p:sp>
      <p:pic>
        <p:nvPicPr>
          <p:cNvPr id="7178" name="Picture 10" descr="クリックすると新しいウィンドウで開きます">
            <a:hlinkClick r:id="rId4"/>
          </p:cNvPr>
          <p:cNvPicPr>
            <a:picLocks noChangeAspect="1" noChangeArrowheads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6659563" y="3500438"/>
            <a:ext cx="2339975" cy="2016125"/>
          </a:xfrm>
          <a:noFill/>
          <a:ln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717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 animBg="1"/>
      <p:bldP spid="7175" grpId="0" animBg="1"/>
      <p:bldP spid="717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14" name="Picture 10" descr="kodakumi-kamen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86475" y="3716338"/>
            <a:ext cx="3057525" cy="3141662"/>
          </a:xfrm>
          <a:noFill/>
          <a:ln/>
        </p:spPr>
      </p:pic>
      <p:pic>
        <p:nvPicPr>
          <p:cNvPr id="47108" name="Picture 4" descr="クリックすると新しいウィンドウで開きます">
            <a:hlinkClick r:id="rId3"/>
          </p:cNvPr>
          <p:cNvPicPr>
            <a:picLocks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0"/>
            <a:ext cx="5219700" cy="4365625"/>
          </a:xfrm>
          <a:noFill/>
          <a:ln/>
        </p:spPr>
      </p:pic>
      <p:sp>
        <p:nvSpPr>
          <p:cNvPr id="47110" name="WordArt 6"/>
          <p:cNvSpPr>
            <a:spLocks noChangeArrowheads="1" noChangeShapeType="1" noTextEdit="1"/>
          </p:cNvSpPr>
          <p:nvPr/>
        </p:nvSpPr>
        <p:spPr bwMode="auto">
          <a:xfrm>
            <a:off x="3635375" y="260350"/>
            <a:ext cx="5219700" cy="19939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altLang="ja-JP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ＭＳ Ｐゴシック"/>
                <a:ea typeface="ＭＳ Ｐゴシック"/>
              </a:rPr>
              <a:t>Kumi</a:t>
            </a:r>
            <a:endParaRPr lang="ja-JP" altLang="en-US" sz="3600" kern="10" spc="-36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ＭＳ Ｐゴシック"/>
              <a:ea typeface="ＭＳ Ｐゴシック"/>
            </a:endParaRPr>
          </a:p>
        </p:txBody>
      </p:sp>
      <p:sp>
        <p:nvSpPr>
          <p:cNvPr id="47111" name="WordArt 7"/>
          <p:cNvSpPr>
            <a:spLocks noChangeArrowheads="1" noChangeShapeType="1" noTextEdit="1"/>
          </p:cNvSpPr>
          <p:nvPr/>
        </p:nvSpPr>
        <p:spPr bwMode="auto">
          <a:xfrm>
            <a:off x="3563938" y="2420938"/>
            <a:ext cx="5229225" cy="18002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altLang="ja-JP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ＭＳ Ｐゴシック"/>
                <a:ea typeface="ＭＳ Ｐゴシック"/>
              </a:rPr>
              <a:t>Koda</a:t>
            </a:r>
            <a:endParaRPr lang="ja-JP" altLang="en-US" sz="3600" kern="10" spc="-36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ＭＳ Ｐゴシック"/>
              <a:ea typeface="ＭＳ Ｐゴシック"/>
            </a:endParaRPr>
          </a:p>
        </p:txBody>
      </p:sp>
      <p:sp>
        <p:nvSpPr>
          <p:cNvPr id="47112" name="Text Box 8"/>
          <p:cNvSpPr txBox="1">
            <a:spLocks noChangeArrowheads="1"/>
          </p:cNvSpPr>
          <p:nvPr/>
        </p:nvSpPr>
        <p:spPr bwMode="auto">
          <a:xfrm>
            <a:off x="179388" y="4392613"/>
            <a:ext cx="6408737" cy="246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400"/>
              <a:t>★The  </a:t>
            </a:r>
            <a:r>
              <a:rPr lang="en-US" altLang="ja-JP" sz="2400" b="1"/>
              <a:t>second  popular  singer</a:t>
            </a:r>
            <a:endParaRPr lang="en-US" altLang="ja-JP" sz="2400"/>
          </a:p>
          <a:p>
            <a:pPr>
              <a:spcBef>
                <a:spcPct val="50000"/>
              </a:spcBef>
            </a:pPr>
            <a:r>
              <a:rPr lang="en-US" altLang="ja-JP" sz="2400"/>
              <a:t>★Her  nick-name  is  “ Ku-chan”</a:t>
            </a:r>
          </a:p>
          <a:p>
            <a:pPr>
              <a:spcBef>
                <a:spcPct val="50000"/>
              </a:spcBef>
            </a:pPr>
            <a:r>
              <a:rPr lang="en-US" altLang="ja-JP" sz="2400"/>
              <a:t>★She  makes  all  of  the  words  of  her  song  by  herself</a:t>
            </a:r>
          </a:p>
          <a:p>
            <a:pPr>
              <a:spcBef>
                <a:spcPct val="50000"/>
              </a:spcBef>
            </a:pPr>
            <a:r>
              <a:rPr lang="en-US" altLang="ja-JP" sz="2400"/>
              <a:t>★erotic and cool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710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47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0" grpId="0" animBg="1"/>
      <p:bldP spid="47111" grpId="0" animBg="1"/>
      <p:bldP spid="471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11" name="Picture 15" descr="00946.jpg"/>
          <p:cNvPicPr>
            <a:picLocks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31750"/>
            <a:ext cx="9144000" cy="6826250"/>
          </a:xfrm>
          <a:noFill/>
          <a:ln/>
        </p:spPr>
      </p:pic>
      <p:pic>
        <p:nvPicPr>
          <p:cNvPr id="55301" name="Picture 5" descr="クリックすると新しいウィンドウで開きます">
            <a:hlinkClick r:id="rId3"/>
          </p:cNvPr>
          <p:cNvPicPr>
            <a:picLocks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07950" y="2852738"/>
            <a:ext cx="4425950" cy="2489200"/>
          </a:xfrm>
          <a:noFill/>
          <a:ln/>
        </p:spPr>
      </p:pic>
      <p:sp>
        <p:nvSpPr>
          <p:cNvPr id="55300" name="WordArt 4"/>
          <p:cNvSpPr>
            <a:spLocks noChangeArrowheads="1" noChangeShapeType="1" noTextEdit="1"/>
          </p:cNvSpPr>
          <p:nvPr/>
        </p:nvSpPr>
        <p:spPr bwMode="auto">
          <a:xfrm>
            <a:off x="-252413" y="549275"/>
            <a:ext cx="8856663" cy="252095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altLang="ja-JP" sz="3600" kern="10" dirty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ＭＳ Ｐゴシック"/>
                <a:ea typeface="ＭＳ Ｐゴシック"/>
              </a:rPr>
              <a:t>WHICH  SONG</a:t>
            </a:r>
            <a:r>
              <a:rPr lang="en-US" altLang="ja-JP" sz="3600" kern="1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ＭＳ Ｐゴシック"/>
                <a:ea typeface="ＭＳ Ｐゴシック"/>
              </a:rPr>
              <a:t>?</a:t>
            </a:r>
            <a:endParaRPr lang="ja-JP" altLang="en-US" sz="3600" kern="1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ＭＳ Ｐゴシック"/>
              <a:ea typeface="ＭＳ Ｐゴシック"/>
            </a:endParaRPr>
          </a:p>
        </p:txBody>
      </p:sp>
      <p:sp>
        <p:nvSpPr>
          <p:cNvPr id="55315" name="Text Box 19"/>
          <p:cNvSpPr txBox="1">
            <a:spLocks noChangeArrowheads="1"/>
          </p:cNvSpPr>
          <p:nvPr/>
        </p:nvSpPr>
        <p:spPr bwMode="auto">
          <a:xfrm>
            <a:off x="323850" y="5805488"/>
            <a:ext cx="41036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ja-JP" altLang="ja-JP"/>
          </a:p>
        </p:txBody>
      </p:sp>
      <p:sp>
        <p:nvSpPr>
          <p:cNvPr id="55316" name="WordArt 20"/>
          <p:cNvSpPr>
            <a:spLocks noChangeArrowheads="1" noChangeShapeType="1" noTextEdit="1"/>
          </p:cNvSpPr>
          <p:nvPr/>
        </p:nvSpPr>
        <p:spPr bwMode="auto">
          <a:xfrm>
            <a:off x="395288" y="5949950"/>
            <a:ext cx="3857625" cy="7445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ＭＳ Ｐゴシック"/>
                <a:ea typeface="ＭＳ Ｐゴシック"/>
              </a:rPr>
              <a:t>♥Ayumi  Hamasaki♥</a:t>
            </a:r>
            <a:endParaRPr lang="ja-JP" altLang="en-US" sz="3600" kern="1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ＭＳ Ｐゴシック"/>
              <a:ea typeface="ＭＳ Ｐゴシック"/>
            </a:endParaRPr>
          </a:p>
        </p:txBody>
      </p:sp>
      <p:sp>
        <p:nvSpPr>
          <p:cNvPr id="55317" name="WordArt 21"/>
          <p:cNvSpPr>
            <a:spLocks noChangeArrowheads="1" noChangeShapeType="1" noTextEdit="1"/>
          </p:cNvSpPr>
          <p:nvPr/>
        </p:nvSpPr>
        <p:spPr bwMode="auto">
          <a:xfrm>
            <a:off x="5795963" y="6021388"/>
            <a:ext cx="3086100" cy="6016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ＭＳ Ｐゴシック"/>
                <a:ea typeface="ＭＳ Ｐゴシック"/>
              </a:rPr>
              <a:t>★Kumi  Koda★</a:t>
            </a:r>
            <a:endParaRPr lang="ja-JP" altLang="en-US" sz="3600" kern="1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ＭＳ Ｐゴシック"/>
              <a:ea typeface="ＭＳ Ｐゴシック"/>
            </a:endParaRPr>
          </a:p>
        </p:txBody>
      </p:sp>
      <p:sp>
        <p:nvSpPr>
          <p:cNvPr id="55318" name="AutoShape 22"/>
          <p:cNvSpPr>
            <a:spLocks noChangeArrowheads="1"/>
          </p:cNvSpPr>
          <p:nvPr/>
        </p:nvSpPr>
        <p:spPr bwMode="auto">
          <a:xfrm>
            <a:off x="1835150" y="5157788"/>
            <a:ext cx="649288" cy="719137"/>
          </a:xfrm>
          <a:prstGeom prst="upArrow">
            <a:avLst>
              <a:gd name="adj1" fmla="val 50000"/>
              <a:gd name="adj2" fmla="val 2768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ja-JP" altLang="en-US"/>
          </a:p>
        </p:txBody>
      </p:sp>
      <p:pic>
        <p:nvPicPr>
          <p:cNvPr id="55322" name="Picture 26" descr="クリックすると新しいウィンドウで開きます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18238" y="2133600"/>
            <a:ext cx="2206625" cy="3527425"/>
          </a:xfrm>
          <a:prstGeom prst="rect">
            <a:avLst/>
          </a:prstGeom>
          <a:noFill/>
        </p:spPr>
      </p:pic>
      <p:sp>
        <p:nvSpPr>
          <p:cNvPr id="55319" name="AutoShape 23"/>
          <p:cNvSpPr>
            <a:spLocks noChangeArrowheads="1"/>
          </p:cNvSpPr>
          <p:nvPr/>
        </p:nvSpPr>
        <p:spPr bwMode="auto">
          <a:xfrm>
            <a:off x="7019925" y="5157788"/>
            <a:ext cx="649288" cy="719137"/>
          </a:xfrm>
          <a:prstGeom prst="upArrow">
            <a:avLst>
              <a:gd name="adj1" fmla="val 50000"/>
              <a:gd name="adj2" fmla="val 2768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ja-JP" altLang="en-US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70" decel="100000"/>
                                        <p:tgtEl>
                                          <p:spTgt spid="5530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770" decel="100000"/>
                                        <p:tgtEl>
                                          <p:spTgt spid="5530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70" decel="100000"/>
                                        <p:tgtEl>
                                          <p:spTgt spid="553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770" decel="100000"/>
                                        <p:tgtEl>
                                          <p:spTgt spid="553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53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55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5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1" dur="770" fill="hold"/>
                                        <p:tgtEl>
                                          <p:spTgt spid="55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5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5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5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5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5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0" grpId="0" animBg="1"/>
      <p:bldP spid="55316" grpId="0" animBg="1"/>
      <p:bldP spid="55317" grpId="0" animBg="1"/>
      <p:bldP spid="55318" grpId="0" animBg="1"/>
      <p:bldP spid="553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tri06"/>
          <p:cNvPicPr>
            <a:picLocks noChangeAspect="1" noChangeArrowheads="1"/>
          </p:cNvPicPr>
          <p:nvPr/>
        </p:nvPicPr>
        <p:blipFill>
          <a:blip r:embed="rId2" cstate="print">
            <a:lum bright="38000"/>
          </a:blip>
          <a:srcRect/>
          <a:stretch>
            <a:fillRect/>
          </a:stretch>
        </p:blipFill>
        <p:spPr bwMode="auto">
          <a:xfrm>
            <a:off x="7885113" y="0"/>
            <a:ext cx="1258887" cy="6858000"/>
          </a:xfrm>
          <a:prstGeom prst="rect">
            <a:avLst/>
          </a:prstGeom>
          <a:noFill/>
        </p:spPr>
      </p:pic>
      <p:pic>
        <p:nvPicPr>
          <p:cNvPr id="60419" name="Picture 3" descr="tri05"/>
          <p:cNvPicPr>
            <a:picLocks noChangeAspect="1" noChangeArrowheads="1"/>
          </p:cNvPicPr>
          <p:nvPr/>
        </p:nvPicPr>
        <p:blipFill>
          <a:blip r:embed="rId3" cstate="print">
            <a:lum bright="38000"/>
          </a:blip>
          <a:srcRect/>
          <a:stretch>
            <a:fillRect/>
          </a:stretch>
        </p:blipFill>
        <p:spPr bwMode="auto">
          <a:xfrm>
            <a:off x="6588125" y="0"/>
            <a:ext cx="1296988" cy="6858000"/>
          </a:xfrm>
          <a:prstGeom prst="rect">
            <a:avLst/>
          </a:prstGeom>
          <a:noFill/>
        </p:spPr>
      </p:pic>
      <p:pic>
        <p:nvPicPr>
          <p:cNvPr id="60420" name="Picture 4" descr="tri04"/>
          <p:cNvPicPr>
            <a:picLocks noChangeAspect="1" noChangeArrowheads="1"/>
          </p:cNvPicPr>
          <p:nvPr/>
        </p:nvPicPr>
        <p:blipFill>
          <a:blip r:embed="rId4" cstate="print">
            <a:lum bright="38000"/>
          </a:blip>
          <a:srcRect/>
          <a:stretch>
            <a:fillRect/>
          </a:stretch>
        </p:blipFill>
        <p:spPr bwMode="auto">
          <a:xfrm>
            <a:off x="4284663" y="0"/>
            <a:ext cx="2303462" cy="6858000"/>
          </a:xfrm>
          <a:prstGeom prst="rect">
            <a:avLst/>
          </a:prstGeom>
          <a:noFill/>
        </p:spPr>
      </p:pic>
      <p:pic>
        <p:nvPicPr>
          <p:cNvPr id="60421" name="Picture 5" descr="tri03"/>
          <p:cNvPicPr>
            <a:picLocks noChangeAspect="1" noChangeArrowheads="1"/>
          </p:cNvPicPr>
          <p:nvPr/>
        </p:nvPicPr>
        <p:blipFill>
          <a:blip r:embed="rId5" cstate="print">
            <a:lum bright="38000"/>
          </a:blip>
          <a:srcRect/>
          <a:stretch>
            <a:fillRect/>
          </a:stretch>
        </p:blipFill>
        <p:spPr bwMode="auto">
          <a:xfrm>
            <a:off x="3132138" y="0"/>
            <a:ext cx="1155700" cy="6858000"/>
          </a:xfrm>
          <a:prstGeom prst="rect">
            <a:avLst/>
          </a:prstGeom>
          <a:noFill/>
        </p:spPr>
      </p:pic>
      <p:pic>
        <p:nvPicPr>
          <p:cNvPr id="60422" name="Picture 6" descr="tri02"/>
          <p:cNvPicPr>
            <a:picLocks noChangeAspect="1" noChangeArrowheads="1"/>
          </p:cNvPicPr>
          <p:nvPr/>
        </p:nvPicPr>
        <p:blipFill>
          <a:blip r:embed="rId6" cstate="print">
            <a:lum bright="38000"/>
          </a:blip>
          <a:srcRect/>
          <a:stretch>
            <a:fillRect/>
          </a:stretch>
        </p:blipFill>
        <p:spPr bwMode="auto">
          <a:xfrm>
            <a:off x="1258888" y="0"/>
            <a:ext cx="1873250" cy="6858000"/>
          </a:xfrm>
          <a:prstGeom prst="rect">
            <a:avLst/>
          </a:prstGeom>
          <a:noFill/>
        </p:spPr>
      </p:pic>
      <p:pic>
        <p:nvPicPr>
          <p:cNvPr id="60423" name="Picture 7" descr="tri01"/>
          <p:cNvPicPr>
            <a:picLocks noChangeAspect="1" noChangeArrowheads="1"/>
          </p:cNvPicPr>
          <p:nvPr/>
        </p:nvPicPr>
        <p:blipFill>
          <a:blip r:embed="rId7" cstate="print">
            <a:lum bright="38000"/>
          </a:blip>
          <a:srcRect/>
          <a:stretch>
            <a:fillRect/>
          </a:stretch>
        </p:blipFill>
        <p:spPr bwMode="auto">
          <a:xfrm>
            <a:off x="0" y="0"/>
            <a:ext cx="1258888" cy="6858000"/>
          </a:xfrm>
          <a:prstGeom prst="rect">
            <a:avLst/>
          </a:prstGeom>
          <a:noFill/>
        </p:spPr>
      </p:pic>
      <p:graphicFrame>
        <p:nvGraphicFramePr>
          <p:cNvPr id="60424" name="Group 8"/>
          <p:cNvGraphicFramePr>
            <a:graphicFrameLocks noGrp="1"/>
          </p:cNvGraphicFramePr>
          <p:nvPr/>
        </p:nvGraphicFramePr>
        <p:xfrm>
          <a:off x="1779588" y="960438"/>
          <a:ext cx="5143500" cy="5486400"/>
        </p:xfrm>
        <a:graphic>
          <a:graphicData uri="http://schemas.openxmlformats.org/drawingml/2006/table">
            <a:tbl>
              <a:tblPr/>
              <a:tblGrid>
                <a:gridCol w="857250"/>
                <a:gridCol w="857250"/>
                <a:gridCol w="857250"/>
                <a:gridCol w="857250"/>
                <a:gridCol w="857250"/>
                <a:gridCol w="857250"/>
              </a:tblGrid>
              <a:tr h="43894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  </a:t>
                      </a:r>
                      <a:r>
                        <a:rPr kumimoji="1" lang="en-US" altLang="ja-JP" sz="26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 </a:t>
                      </a: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                 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  </a:t>
                      </a:r>
                      <a:r>
                        <a:rPr kumimoji="1" lang="en-US" altLang="ja-JP" sz="26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 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                 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  </a:t>
                      </a:r>
                      <a:r>
                        <a:rPr kumimoji="1" lang="en-US" altLang="ja-JP" sz="26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 </a:t>
                      </a: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                 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  </a:t>
                      </a:r>
                      <a:r>
                        <a:rPr kumimoji="1" lang="en-US" altLang="ja-JP" sz="26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 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                 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  </a:t>
                      </a:r>
                      <a:r>
                        <a:rPr kumimoji="1" lang="en-US" altLang="ja-JP" sz="26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 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                 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  </a:t>
                      </a:r>
                      <a:r>
                        <a:rPr kumimoji="1" lang="en-US" altLang="ja-JP" sz="26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 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                 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0435" name="Picture 19" descr="luffy"/>
          <p:cNvPicPr>
            <a:picLocks noChangeAspect="1" noChangeArrowheads="1"/>
          </p:cNvPicPr>
          <p:nvPr>
            <p:ph sz="half" idx="1"/>
          </p:nvPr>
        </p:nvPicPr>
        <p:blipFill>
          <a:blip r:embed="rId8" cstate="print"/>
          <a:srcRect/>
          <a:stretch>
            <a:fillRect/>
          </a:stretch>
        </p:blipFill>
        <p:spPr>
          <a:xfrm>
            <a:off x="179388" y="4292600"/>
            <a:ext cx="2370137" cy="2565400"/>
          </a:xfrm>
          <a:noFill/>
          <a:ln/>
        </p:spPr>
      </p:pic>
      <p:pic>
        <p:nvPicPr>
          <p:cNvPr id="60436" name="Picture 20" descr="luffy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0825" y="188913"/>
            <a:ext cx="1800225" cy="1744662"/>
          </a:xfrm>
          <a:prstGeom prst="rect">
            <a:avLst/>
          </a:prstGeom>
          <a:noFill/>
        </p:spPr>
      </p:pic>
      <p:pic>
        <p:nvPicPr>
          <p:cNvPr id="60437" name="Picture 21" descr="mugiwara_01"/>
          <p:cNvPicPr>
            <a:picLocks noChangeAspect="1" noChangeArrowheads="1"/>
          </p:cNvPicPr>
          <p:nvPr>
            <p:ph sz="half" idx="2"/>
          </p:nvPr>
        </p:nvPicPr>
        <p:blipFill>
          <a:blip r:embed="rId10" cstate="print"/>
          <a:srcRect/>
          <a:stretch>
            <a:fillRect/>
          </a:stretch>
        </p:blipFill>
        <p:spPr>
          <a:xfrm>
            <a:off x="6477000" y="4149725"/>
            <a:ext cx="2667000" cy="1905000"/>
          </a:xfrm>
          <a:noFill/>
          <a:ln/>
        </p:spPr>
      </p:pic>
    </p:spTree>
  </p:cSld>
  <p:clrMapOvr>
    <a:masterClrMapping/>
  </p:clrMapOvr>
  <p:transition spd="slow">
    <p:diamond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staff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160000">
            <a:off x="5076825" y="3357563"/>
            <a:ext cx="3492500" cy="2620962"/>
          </a:xfrm>
          <a:prstGeom prst="rect">
            <a:avLst/>
          </a:prstGeom>
          <a:noFill/>
        </p:spPr>
      </p:pic>
      <p:pic>
        <p:nvPicPr>
          <p:cNvPr id="61443" name="Picture 3" descr="staff0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">
            <a:off x="611188" y="908050"/>
            <a:ext cx="2879725" cy="2160588"/>
          </a:xfrm>
          <a:prstGeom prst="rect">
            <a:avLst/>
          </a:prstGeom>
          <a:noFill/>
        </p:spPr>
      </p:pic>
      <p:graphicFrame>
        <p:nvGraphicFramePr>
          <p:cNvPr id="61444" name="Group 4"/>
          <p:cNvGraphicFramePr>
            <a:graphicFrameLocks noGrp="1"/>
          </p:cNvGraphicFramePr>
          <p:nvPr/>
        </p:nvGraphicFramePr>
        <p:xfrm>
          <a:off x="3641725" y="2560638"/>
          <a:ext cx="1240155" cy="1737360"/>
        </p:xfrm>
        <a:graphic>
          <a:graphicData uri="http://schemas.openxmlformats.org/drawingml/2006/table">
            <a:tbl>
              <a:tblPr/>
              <a:tblGrid>
                <a:gridCol w="208280"/>
                <a:gridCol w="1031875"/>
              </a:tblGrid>
              <a:tr h="1463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  </a:t>
                      </a:r>
                      <a:r>
                        <a:rPr kumimoji="1" lang="en-US" altLang="ja-JP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 </a:t>
                      </a:r>
                      <a:endParaRPr kumimoji="1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  </a:t>
                      </a:r>
                      <a:r>
                        <a:rPr kumimoji="1" lang="en-US" altLang="ja-JP" sz="7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 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                       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1451" name="Picture 11" descr="spacer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32213" y="3382963"/>
            <a:ext cx="95250" cy="95250"/>
          </a:xfrm>
          <a:prstGeom prst="rect">
            <a:avLst/>
          </a:prstGeom>
          <a:noFill/>
        </p:spPr>
      </p:pic>
      <p:pic>
        <p:nvPicPr>
          <p:cNvPr id="61452" name="Picture 12" descr="meigen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940000">
            <a:off x="6372225" y="549275"/>
            <a:ext cx="2336800" cy="1754188"/>
          </a:xfrm>
          <a:prstGeom prst="rect">
            <a:avLst/>
          </a:prstGeom>
          <a:noFill/>
        </p:spPr>
      </p:pic>
      <p:graphicFrame>
        <p:nvGraphicFramePr>
          <p:cNvPr id="61453" name="Group 13"/>
          <p:cNvGraphicFramePr>
            <a:graphicFrameLocks noGrp="1"/>
          </p:cNvGraphicFramePr>
          <p:nvPr/>
        </p:nvGraphicFramePr>
        <p:xfrm>
          <a:off x="3732213" y="2697163"/>
          <a:ext cx="1351280" cy="1463675"/>
        </p:xfrm>
        <a:graphic>
          <a:graphicData uri="http://schemas.openxmlformats.org/drawingml/2006/table">
            <a:tbl>
              <a:tblPr/>
              <a:tblGrid>
                <a:gridCol w="1143000"/>
                <a:gridCol w="208280"/>
              </a:tblGrid>
              <a:tr h="1463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  </a:t>
                      </a:r>
                      <a:r>
                        <a:rPr kumimoji="1" lang="en-US" altLang="ja-JP" sz="7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 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                       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  </a:t>
                      </a:r>
                      <a:r>
                        <a:rPr kumimoji="1" lang="en-US" altLang="ja-JP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 </a:t>
                      </a:r>
                      <a:endParaRPr kumimoji="1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1460" name="Picture 20" descr="spacer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65700" y="3382963"/>
            <a:ext cx="95250" cy="95250"/>
          </a:xfrm>
          <a:prstGeom prst="rect">
            <a:avLst/>
          </a:prstGeom>
          <a:noFill/>
        </p:spPr>
      </p:pic>
      <p:graphicFrame>
        <p:nvGraphicFramePr>
          <p:cNvPr id="61461" name="Group 21"/>
          <p:cNvGraphicFramePr>
            <a:graphicFrameLocks noGrp="1"/>
          </p:cNvGraphicFramePr>
          <p:nvPr/>
        </p:nvGraphicFramePr>
        <p:xfrm>
          <a:off x="3732213" y="2697163"/>
          <a:ext cx="1351280" cy="1463675"/>
        </p:xfrm>
        <a:graphic>
          <a:graphicData uri="http://schemas.openxmlformats.org/drawingml/2006/table">
            <a:tbl>
              <a:tblPr/>
              <a:tblGrid>
                <a:gridCol w="1143000"/>
                <a:gridCol w="208280"/>
              </a:tblGrid>
              <a:tr h="1463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  </a:t>
                      </a:r>
                      <a:r>
                        <a:rPr kumimoji="1" lang="en-US" altLang="ja-JP" sz="7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 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                       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  </a:t>
                      </a:r>
                      <a:r>
                        <a:rPr kumimoji="1" lang="en-US" altLang="ja-JP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 </a:t>
                      </a:r>
                      <a:endParaRPr kumimoji="1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1468" name="Picture 28" descr="meigen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380000">
            <a:off x="1547813" y="3644900"/>
            <a:ext cx="3427412" cy="2571750"/>
          </a:xfrm>
          <a:prstGeom prst="rect">
            <a:avLst/>
          </a:prstGeom>
          <a:noFill/>
        </p:spPr>
      </p:pic>
      <p:pic>
        <p:nvPicPr>
          <p:cNvPr id="61469" name="Picture 29" descr="spacer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65700" y="3382963"/>
            <a:ext cx="95250" cy="95250"/>
          </a:xfrm>
          <a:prstGeom prst="rect">
            <a:avLst/>
          </a:prstGeom>
          <a:noFill/>
        </p:spPr>
      </p:pic>
      <p:pic>
        <p:nvPicPr>
          <p:cNvPr id="61470" name="Picture 30" descr="spacer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32213" y="3382963"/>
            <a:ext cx="95250" cy="95250"/>
          </a:xfrm>
          <a:prstGeom prst="rect">
            <a:avLst/>
          </a:prstGeom>
          <a:noFill/>
        </p:spPr>
      </p:pic>
      <p:pic>
        <p:nvPicPr>
          <p:cNvPr id="61471" name="Picture 31" descr="meigen1"/>
          <p:cNvPicPr>
            <a:picLocks noChangeAspect="1" noChangeArrowheads="1"/>
          </p:cNvPicPr>
          <p:nvPr/>
        </p:nvPicPr>
        <p:blipFill>
          <a:blip r:embed="rId8" cstate="print"/>
          <a:srcRect r="-2362"/>
          <a:stretch>
            <a:fillRect/>
          </a:stretch>
        </p:blipFill>
        <p:spPr bwMode="auto">
          <a:xfrm rot="20220000">
            <a:off x="4343400" y="1871663"/>
            <a:ext cx="3095625" cy="2268537"/>
          </a:xfrm>
          <a:prstGeom prst="rect">
            <a:avLst/>
          </a:prstGeom>
          <a:noFill/>
        </p:spPr>
      </p:pic>
      <p:pic>
        <p:nvPicPr>
          <p:cNvPr id="61472" name="Picture 32" descr="no02_ph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9388" y="2636838"/>
            <a:ext cx="2825750" cy="2141537"/>
          </a:xfrm>
          <a:prstGeom prst="rect">
            <a:avLst/>
          </a:prstGeom>
          <a:noFill/>
        </p:spPr>
      </p:pic>
      <p:graphicFrame>
        <p:nvGraphicFramePr>
          <p:cNvPr id="61473" name="Group 33"/>
          <p:cNvGraphicFramePr>
            <a:graphicFrameLocks noGrp="1"/>
          </p:cNvGraphicFramePr>
          <p:nvPr/>
        </p:nvGraphicFramePr>
        <p:xfrm>
          <a:off x="2071688" y="2392363"/>
          <a:ext cx="5000625" cy="2073275"/>
        </p:xfrm>
        <a:graphic>
          <a:graphicData uri="http://schemas.openxmlformats.org/drawingml/2006/table">
            <a:tbl>
              <a:tblPr/>
              <a:tblGrid>
                <a:gridCol w="5000625"/>
              </a:tblGrid>
              <a:tr h="2073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  </a:t>
                      </a:r>
                      <a:r>
                        <a:rPr kumimoji="1" lang="en-US" altLang="ja-JP" sz="1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 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                                    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1479" name="Picture 39" descr="no03_ph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20400000">
            <a:off x="2411413" y="1341438"/>
            <a:ext cx="3136900" cy="2378075"/>
          </a:xfrm>
          <a:prstGeom prst="rect">
            <a:avLst/>
          </a:prstGeom>
          <a:noFill/>
        </p:spPr>
      </p:pic>
      <p:graphicFrame>
        <p:nvGraphicFramePr>
          <p:cNvPr id="61480" name="Group 40"/>
          <p:cNvGraphicFramePr>
            <a:graphicFrameLocks noGrp="1"/>
          </p:cNvGraphicFramePr>
          <p:nvPr/>
        </p:nvGraphicFramePr>
        <p:xfrm>
          <a:off x="2071688" y="2392363"/>
          <a:ext cx="5000625" cy="2073275"/>
        </p:xfrm>
        <a:graphic>
          <a:graphicData uri="http://schemas.openxmlformats.org/drawingml/2006/table">
            <a:tbl>
              <a:tblPr/>
              <a:tblGrid>
                <a:gridCol w="5000625"/>
              </a:tblGrid>
              <a:tr h="2073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  </a:t>
                      </a:r>
                      <a:r>
                        <a:rPr kumimoji="1" lang="en-US" altLang="ja-JP" sz="1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 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                                    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1486" name="Picture 46" descr="no08_ph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20100000">
            <a:off x="395288" y="4076700"/>
            <a:ext cx="3067050" cy="2076450"/>
          </a:xfrm>
          <a:prstGeom prst="rect">
            <a:avLst/>
          </a:prstGeom>
          <a:noFill/>
        </p:spPr>
      </p:pic>
      <p:pic>
        <p:nvPicPr>
          <p:cNvPr id="61487" name="Picture 47" descr="bangai_ph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508625" y="4319588"/>
            <a:ext cx="3348038" cy="2538412"/>
          </a:xfrm>
          <a:prstGeom prst="rect">
            <a:avLst/>
          </a:prstGeom>
          <a:noFill/>
        </p:spPr>
      </p:pic>
      <p:pic>
        <p:nvPicPr>
          <p:cNvPr id="61488" name="Picture 48" descr="mei2_no2phot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2843213" cy="2132013"/>
          </a:xfrm>
          <a:prstGeom prst="rect">
            <a:avLst/>
          </a:prstGeom>
          <a:noFill/>
        </p:spPr>
      </p:pic>
      <p:pic>
        <p:nvPicPr>
          <p:cNvPr id="61489" name="Picture 49" descr="no07_ph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187450" y="5067300"/>
            <a:ext cx="3298825" cy="1790700"/>
          </a:xfrm>
          <a:prstGeom prst="rect">
            <a:avLst/>
          </a:prstGeom>
          <a:noFill/>
        </p:spPr>
      </p:pic>
      <p:pic>
        <p:nvPicPr>
          <p:cNvPr id="61490" name="Picture 50" descr="topic_photo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716463" y="0"/>
            <a:ext cx="2447925" cy="1628775"/>
          </a:xfrm>
          <a:prstGeom prst="rect">
            <a:avLst/>
          </a:prstGeom>
          <a:noFill/>
        </p:spPr>
      </p:pic>
      <p:pic>
        <p:nvPicPr>
          <p:cNvPr id="61491" name="Picture 51" descr="no01_photo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 rot="21120000">
            <a:off x="2916238" y="188913"/>
            <a:ext cx="2447925" cy="1841500"/>
          </a:xfrm>
          <a:prstGeom prst="rect">
            <a:avLst/>
          </a:prstGeom>
          <a:noFill/>
        </p:spPr>
      </p:pic>
      <p:pic>
        <p:nvPicPr>
          <p:cNvPr id="61492" name="Picture 52" descr="spacer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80013" y="3382963"/>
            <a:ext cx="95250" cy="95250"/>
          </a:xfrm>
          <a:prstGeom prst="rect">
            <a:avLst/>
          </a:prstGeom>
          <a:noFill/>
        </p:spPr>
      </p:pic>
      <p:sp>
        <p:nvSpPr>
          <p:cNvPr id="61493" name="WordArt 53"/>
          <p:cNvSpPr>
            <a:spLocks noChangeArrowheads="1" noChangeShapeType="1" noTextEdit="1"/>
          </p:cNvSpPr>
          <p:nvPr/>
        </p:nvSpPr>
        <p:spPr bwMode="auto">
          <a:xfrm>
            <a:off x="179388" y="1125538"/>
            <a:ext cx="8785225" cy="511175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1926"/>
              </a:avLst>
            </a:prstTxWarp>
          </a:bodyPr>
          <a:lstStyle/>
          <a:p>
            <a:pPr algn="ctr"/>
            <a:r>
              <a:rPr lang="en-US" altLang="ja-JP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ＭＳ Ｐゴシック"/>
                <a:ea typeface="ＭＳ Ｐゴシック"/>
              </a:rPr>
              <a:t>ONE PIECE</a:t>
            </a:r>
            <a:endParaRPr lang="ja-JP" alt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FF"/>
              </a:solidFill>
              <a:latin typeface="ＭＳ Ｐゴシック"/>
              <a:ea typeface="ＭＳ Ｐゴシック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1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1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1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1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1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1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1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1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1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1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1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1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1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1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1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1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1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1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1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s-pink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61175"/>
          </a:xfrm>
          <a:prstGeom prst="rect">
            <a:avLst/>
          </a:prstGeom>
          <a:noFill/>
        </p:spPr>
      </p:pic>
      <p:pic>
        <p:nvPicPr>
          <p:cNvPr id="62467" name="Picture 3" descr="4-08-872863-7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835150" y="1341438"/>
            <a:ext cx="2657475" cy="3887787"/>
          </a:xfrm>
          <a:noFill/>
          <a:ln/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-684213" y="1052513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ja-JP" altLang="en-US"/>
          </a:p>
        </p:txBody>
      </p:sp>
      <p:pic>
        <p:nvPicPr>
          <p:cNvPr id="62469" name="Picture 5" descr="One Piece Vol. 13"/>
          <p:cNvPicPr>
            <a:picLocks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508625" y="1341438"/>
            <a:ext cx="2544763" cy="3814762"/>
          </a:xfrm>
          <a:noFill/>
          <a:ln/>
        </p:spPr>
      </p:pic>
      <p:sp>
        <p:nvSpPr>
          <p:cNvPr id="62470" name="AutoShape 6"/>
          <p:cNvSpPr>
            <a:spLocks noChangeArrowheads="1"/>
          </p:cNvSpPr>
          <p:nvPr/>
        </p:nvSpPr>
        <p:spPr bwMode="auto">
          <a:xfrm>
            <a:off x="2051050" y="5516563"/>
            <a:ext cx="3384550" cy="647700"/>
          </a:xfrm>
          <a:prstGeom prst="wedgeEllipseCallout">
            <a:avLst>
              <a:gd name="adj1" fmla="val -33301"/>
              <a:gd name="adj2" fmla="val -10465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altLang="ja-JP" sz="2800" i="0">
                <a:latin typeface="Arial Black" pitchFamily="34" charset="0"/>
                <a:ea typeface="HGP創英角ﾎﾟｯﾌﾟ体" pitchFamily="50" charset="-128"/>
              </a:rPr>
              <a:t>JAPANESE</a:t>
            </a:r>
          </a:p>
        </p:txBody>
      </p:sp>
      <p:sp>
        <p:nvSpPr>
          <p:cNvPr id="62471" name="AutoShape 7"/>
          <p:cNvSpPr>
            <a:spLocks noChangeArrowheads="1"/>
          </p:cNvSpPr>
          <p:nvPr/>
        </p:nvSpPr>
        <p:spPr bwMode="auto">
          <a:xfrm>
            <a:off x="5688013" y="5516563"/>
            <a:ext cx="3455987" cy="647700"/>
          </a:xfrm>
          <a:prstGeom prst="wedgeEllipseCallout">
            <a:avLst>
              <a:gd name="adj1" fmla="val -32500"/>
              <a:gd name="adj2" fmla="val -112009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altLang="ja-JP" sz="2800" i="0">
                <a:latin typeface="Arial Black" pitchFamily="34" charset="0"/>
              </a:rPr>
              <a:t>EUROPEAN</a:t>
            </a:r>
          </a:p>
        </p:txBody>
      </p:sp>
      <p:pic>
        <p:nvPicPr>
          <p:cNvPr id="62472" name="Picture 8" descr="luffy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365625"/>
            <a:ext cx="2070100" cy="2255838"/>
          </a:xfrm>
          <a:prstGeom prst="rect">
            <a:avLst/>
          </a:prstGeom>
          <a:noFill/>
        </p:spPr>
      </p:pic>
      <p:sp>
        <p:nvSpPr>
          <p:cNvPr id="62473" name="AutoShape 9"/>
          <p:cNvSpPr>
            <a:spLocks noChangeArrowheads="1"/>
          </p:cNvSpPr>
          <p:nvPr/>
        </p:nvSpPr>
        <p:spPr bwMode="auto">
          <a:xfrm>
            <a:off x="323850" y="3429000"/>
            <a:ext cx="1079500" cy="720725"/>
          </a:xfrm>
          <a:prstGeom prst="downArrow">
            <a:avLst>
              <a:gd name="adj1" fmla="val 47944"/>
              <a:gd name="adj2" fmla="val 3871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62474" name="Text Box 10"/>
          <p:cNvSpPr txBox="1">
            <a:spLocks noChangeArrowheads="1"/>
          </p:cNvSpPr>
          <p:nvPr/>
        </p:nvSpPr>
        <p:spPr bwMode="auto">
          <a:xfrm>
            <a:off x="179388" y="2852738"/>
            <a:ext cx="15128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800" i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HGP創英角ﾎﾟｯﾌﾟ体" pitchFamily="50" charset="-128"/>
              </a:rPr>
              <a:t>LUFFY</a:t>
            </a:r>
          </a:p>
        </p:txBody>
      </p:sp>
      <p:sp>
        <p:nvSpPr>
          <p:cNvPr id="62475" name="WordArt 11"/>
          <p:cNvSpPr>
            <a:spLocks noChangeArrowheads="1" noChangeShapeType="1" noTextEdit="1"/>
          </p:cNvSpPr>
          <p:nvPr/>
        </p:nvSpPr>
        <p:spPr bwMode="auto">
          <a:xfrm>
            <a:off x="323850" y="0"/>
            <a:ext cx="8280400" cy="158432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en-US" altLang="ja-JP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ＭＳ Ｐゴシック"/>
                <a:ea typeface="ＭＳ Ｐゴシック"/>
              </a:rPr>
              <a:t>comic books</a:t>
            </a:r>
            <a:endParaRPr lang="ja-JP" alt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ＭＳ Ｐゴシック"/>
              <a:ea typeface="ＭＳ Ｐゴシック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24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24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2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2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00" fill="hold"/>
                                        <p:tgtEl>
                                          <p:spTgt spid="624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5" dur="100" fill="hold"/>
                                        <p:tgtEl>
                                          <p:spTgt spid="624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624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6247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24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24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24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24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2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24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2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2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24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2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2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2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2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24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2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2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24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2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900" decel="100000" fill="hold"/>
                                        <p:tgtEl>
                                          <p:spTgt spid="62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2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24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2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2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7" dur="80"/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8" dur="80"/>
                                        <p:tgtEl>
                                          <p:spTgt spid="624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80"/>
                                        <p:tgtEl>
                                          <p:spTgt spid="624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0" grpId="0" animBg="1"/>
      <p:bldP spid="62471" grpId="0" animBg="1"/>
      <p:bldP spid="62473" grpId="0" animBg="1"/>
      <p:bldP spid="62474" grpId="0"/>
      <p:bldP spid="62475" grpId="0" animBg="1"/>
      <p:bldP spid="62475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hanadan_1024_768"/>
          <p:cNvPicPr>
            <a:picLocks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588"/>
            <a:ext cx="9144000" cy="6856412"/>
          </a:xfrm>
          <a:noFill/>
          <a:ln/>
        </p:spPr>
      </p:pic>
      <p:pic>
        <p:nvPicPr>
          <p:cNvPr id="63491" name="Picture 3" descr="牧野つくし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4775" y="1090613"/>
            <a:ext cx="2190750" cy="2476500"/>
          </a:xfrm>
          <a:prstGeom prst="rect">
            <a:avLst/>
          </a:prstGeom>
          <a:noFill/>
        </p:spPr>
      </p:pic>
      <p:sp>
        <p:nvSpPr>
          <p:cNvPr id="63492" name="WordArt 4"/>
          <p:cNvSpPr>
            <a:spLocks noChangeArrowheads="1" noChangeShapeType="1" noTextEdit="1"/>
          </p:cNvSpPr>
          <p:nvPr/>
        </p:nvSpPr>
        <p:spPr bwMode="auto">
          <a:xfrm>
            <a:off x="468313" y="1844675"/>
            <a:ext cx="8207375" cy="4572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745771"/>
              </a:avLst>
            </a:prstTxWarp>
          </a:bodyPr>
          <a:lstStyle/>
          <a:p>
            <a:pPr algn="ctr"/>
            <a:r>
              <a:rPr lang="en-US" altLang="ja-JP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ＭＳ Ｐゴシック"/>
                <a:ea typeface="ＭＳ Ｐゴシック"/>
              </a:rPr>
              <a:t>HANAYORI DANNGO</a:t>
            </a:r>
            <a:endParaRPr lang="ja-JP" alt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63493" name="AutoShape 5"/>
          <p:cNvSpPr>
            <a:spLocks noChangeArrowheads="1"/>
          </p:cNvSpPr>
          <p:nvPr/>
        </p:nvSpPr>
        <p:spPr bwMode="auto">
          <a:xfrm>
            <a:off x="1835150" y="2492375"/>
            <a:ext cx="865188" cy="2520950"/>
          </a:xfrm>
          <a:prstGeom prst="upDownArrow">
            <a:avLst>
              <a:gd name="adj1" fmla="val 50000"/>
              <a:gd name="adj2" fmla="val 58275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63494" name="WordArt 6"/>
          <p:cNvSpPr>
            <a:spLocks noChangeArrowheads="1" noChangeShapeType="1" noTextEdit="1"/>
          </p:cNvSpPr>
          <p:nvPr/>
        </p:nvSpPr>
        <p:spPr bwMode="auto">
          <a:xfrm>
            <a:off x="323850" y="4581525"/>
            <a:ext cx="8640763" cy="18716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n-US" altLang="ja-JP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ＭＳ Ｐ明朝"/>
                <a:ea typeface="ＭＳ Ｐ明朝"/>
              </a:rPr>
              <a:t>"Boys are better than Flowers"</a:t>
            </a:r>
            <a:endParaRPr lang="ja-JP" alt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ＭＳ Ｐ明朝"/>
              <a:ea typeface="ＭＳ Ｐ明朝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3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3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2" grpId="0" animBg="1"/>
      <p:bldP spid="63493" grpId="0" animBg="1"/>
      <p:bldP spid="6349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spac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52725" y="1892300"/>
            <a:ext cx="95250" cy="47625"/>
          </a:xfrm>
          <a:prstGeom prst="rect">
            <a:avLst/>
          </a:prstGeom>
          <a:noFill/>
        </p:spPr>
      </p:pic>
      <p:pic>
        <p:nvPicPr>
          <p:cNvPr id="64515" name="Picture 3" descr="spac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52725" y="2301875"/>
            <a:ext cx="95250" cy="47625"/>
          </a:xfrm>
          <a:prstGeom prst="rect">
            <a:avLst/>
          </a:prstGeom>
          <a:noFill/>
        </p:spPr>
      </p:pic>
      <p:pic>
        <p:nvPicPr>
          <p:cNvPr id="64516" name="Picture 4" descr="spac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52725" y="2711450"/>
            <a:ext cx="95250" cy="47625"/>
          </a:xfrm>
          <a:prstGeom prst="rect">
            <a:avLst/>
          </a:prstGeom>
          <a:noFill/>
        </p:spPr>
      </p:pic>
      <p:pic>
        <p:nvPicPr>
          <p:cNvPr id="64517" name="Picture 5" descr="spac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52725" y="2984500"/>
            <a:ext cx="95250" cy="47625"/>
          </a:xfrm>
          <a:prstGeom prst="rect">
            <a:avLst/>
          </a:prstGeom>
          <a:noFill/>
        </p:spPr>
      </p:pic>
      <p:pic>
        <p:nvPicPr>
          <p:cNvPr id="64518" name="Picture 6" descr="spac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52725" y="3394075"/>
            <a:ext cx="95250" cy="47625"/>
          </a:xfrm>
          <a:prstGeom prst="rect">
            <a:avLst/>
          </a:prstGeom>
          <a:noFill/>
        </p:spPr>
      </p:pic>
      <p:pic>
        <p:nvPicPr>
          <p:cNvPr id="64519" name="Picture 7" descr="spac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52725" y="3803650"/>
            <a:ext cx="95250" cy="47625"/>
          </a:xfrm>
          <a:prstGeom prst="rect">
            <a:avLst/>
          </a:prstGeom>
          <a:noFill/>
        </p:spPr>
      </p:pic>
      <p:pic>
        <p:nvPicPr>
          <p:cNvPr id="64520" name="Picture 8" descr="spac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52725" y="4076700"/>
            <a:ext cx="95250" cy="47625"/>
          </a:xfrm>
          <a:prstGeom prst="rect">
            <a:avLst/>
          </a:prstGeom>
          <a:noFill/>
        </p:spPr>
      </p:pic>
      <p:pic>
        <p:nvPicPr>
          <p:cNvPr id="64521" name="Picture 9" descr="spac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52725" y="4349750"/>
            <a:ext cx="95250" cy="47625"/>
          </a:xfrm>
          <a:prstGeom prst="rect">
            <a:avLst/>
          </a:prstGeom>
          <a:noFill/>
        </p:spPr>
      </p:pic>
      <p:pic>
        <p:nvPicPr>
          <p:cNvPr id="64522" name="Picture 10" descr="MCj04107830000[1]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219700" y="2997200"/>
            <a:ext cx="2924175" cy="2185988"/>
          </a:xfrm>
          <a:noFill/>
          <a:ln/>
        </p:spPr>
      </p:pic>
      <p:pic>
        <p:nvPicPr>
          <p:cNvPr id="64523" name="Picture 11" descr="MCj04107850000[1]"/>
          <p:cNvPicPr>
            <a:picLocks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331913" y="4868863"/>
            <a:ext cx="1512887" cy="1831975"/>
          </a:xfrm>
          <a:noFill/>
          <a:ln/>
        </p:spPr>
      </p:pic>
      <p:pic>
        <p:nvPicPr>
          <p:cNvPr id="64524" name="Picture 12" descr="hyd_makino11"/>
          <p:cNvPicPr>
            <a:picLocks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755650" y="1989138"/>
            <a:ext cx="2287588" cy="2951162"/>
          </a:xfrm>
          <a:noFill/>
          <a:ln/>
        </p:spPr>
      </p:pic>
      <p:sp>
        <p:nvSpPr>
          <p:cNvPr id="64525" name="AutoShape 13"/>
          <p:cNvSpPr>
            <a:spLocks noChangeArrowheads="1"/>
          </p:cNvSpPr>
          <p:nvPr/>
        </p:nvSpPr>
        <p:spPr bwMode="auto">
          <a:xfrm>
            <a:off x="2916238" y="5013325"/>
            <a:ext cx="4321175" cy="936625"/>
          </a:xfrm>
          <a:prstGeom prst="wedgeEllipseCallout">
            <a:avLst>
              <a:gd name="adj1" fmla="val -55329"/>
              <a:gd name="adj2" fmla="val -93898"/>
            </a:avLst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altLang="ja-JP" sz="4400" i="0"/>
              <a:t>TSUKUSHI</a:t>
            </a:r>
          </a:p>
        </p:txBody>
      </p:sp>
      <p:sp>
        <p:nvSpPr>
          <p:cNvPr id="64526" name="AutoShape 14"/>
          <p:cNvSpPr>
            <a:spLocks noChangeArrowheads="1"/>
          </p:cNvSpPr>
          <p:nvPr/>
        </p:nvSpPr>
        <p:spPr bwMode="auto">
          <a:xfrm>
            <a:off x="971600" y="692150"/>
            <a:ext cx="4896543" cy="936625"/>
          </a:xfrm>
          <a:prstGeom prst="wedgeEllipseCallout">
            <a:avLst>
              <a:gd name="adj1" fmla="val 75847"/>
              <a:gd name="adj2" fmla="val 6305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altLang="ja-JP" sz="4400" i="0" dirty="0"/>
              <a:t>TSUKASA</a:t>
            </a:r>
          </a:p>
        </p:txBody>
      </p:sp>
      <p:sp>
        <p:nvSpPr>
          <p:cNvPr id="64527" name="AutoShape 15"/>
          <p:cNvSpPr>
            <a:spLocks noChangeArrowheads="1"/>
          </p:cNvSpPr>
          <p:nvPr/>
        </p:nvSpPr>
        <p:spPr bwMode="auto">
          <a:xfrm>
            <a:off x="3203575" y="1989138"/>
            <a:ext cx="2089150" cy="2735262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64528" name="Picture 16" descr="4-08-855114-1"/>
          <p:cNvPicPr>
            <a:picLocks noChangeAspect="1" noChangeArrowheads="1"/>
          </p:cNvPicPr>
          <p:nvPr>
            <p:ph sz="quarter" idx="1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6372225" y="188913"/>
            <a:ext cx="2384425" cy="3024187"/>
          </a:xfrm>
          <a:noFill/>
          <a:ln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45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45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45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45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4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4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4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45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45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4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4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4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45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45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4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4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25" grpId="0" animBg="1"/>
      <p:bldP spid="64526" grpId="0" animBg="1"/>
      <p:bldP spid="64527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1.6|0.7|1.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2.4"/>
</p:tagLst>
</file>

<file path=ppt/theme/theme1.xml><?xml version="1.0" encoding="utf-8"?>
<a:theme xmlns:a="http://schemas.openxmlformats.org/drawingml/2006/main" name="Clouds">
  <a:themeElements>
    <a:clrScheme name="Clouds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Clouds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Clouds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s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Echo">
  <a:themeElements>
    <a:clrScheme name="Echo 7">
      <a:dk1>
        <a:srgbClr val="336666"/>
      </a:dk1>
      <a:lt1>
        <a:srgbClr val="FFFFFF"/>
      </a:lt1>
      <a:dk2>
        <a:srgbClr val="000000"/>
      </a:dk2>
      <a:lt2>
        <a:srgbClr val="666699"/>
      </a:lt2>
      <a:accent1>
        <a:srgbClr val="99CCCC"/>
      </a:accent1>
      <a:accent2>
        <a:srgbClr val="CCCCCC"/>
      </a:accent2>
      <a:accent3>
        <a:srgbClr val="FFFFFF"/>
      </a:accent3>
      <a:accent4>
        <a:srgbClr val="2A5656"/>
      </a:accent4>
      <a:accent5>
        <a:srgbClr val="CAE2E2"/>
      </a:accent5>
      <a:accent6>
        <a:srgbClr val="B9B9B9"/>
      </a:accent6>
      <a:hlink>
        <a:srgbClr val="006666"/>
      </a:hlink>
      <a:folHlink>
        <a:srgbClr val="B2B2B2"/>
      </a:folHlink>
    </a:clrScheme>
    <a:fontScheme name="Echo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Echo 1">
        <a:dk1>
          <a:srgbClr val="25252F"/>
        </a:dk1>
        <a:lt1>
          <a:srgbClr val="9999FF"/>
        </a:lt1>
        <a:dk2>
          <a:srgbClr val="000000"/>
        </a:dk2>
        <a:lt2>
          <a:srgbClr val="FFFFFF"/>
        </a:lt2>
        <a:accent1>
          <a:srgbClr val="3366FF"/>
        </a:accent1>
        <a:accent2>
          <a:srgbClr val="003399"/>
        </a:accent2>
        <a:accent3>
          <a:srgbClr val="AAAAAA"/>
        </a:accent3>
        <a:accent4>
          <a:srgbClr val="8282DA"/>
        </a:accent4>
        <a:accent5>
          <a:srgbClr val="ADB8FF"/>
        </a:accent5>
        <a:accent6>
          <a:srgbClr val="002D8A"/>
        </a:accent6>
        <a:hlink>
          <a:srgbClr val="0099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2">
        <a:dk1>
          <a:srgbClr val="314183"/>
        </a:dk1>
        <a:lt1>
          <a:srgbClr val="FFFFFF"/>
        </a:lt1>
        <a:dk2>
          <a:srgbClr val="0B1E45"/>
        </a:dk2>
        <a:lt2>
          <a:srgbClr val="FFFFFF"/>
        </a:lt2>
        <a:accent1>
          <a:srgbClr val="6666FF"/>
        </a:accent1>
        <a:accent2>
          <a:srgbClr val="0066FF"/>
        </a:accent2>
        <a:accent3>
          <a:srgbClr val="AAABB0"/>
        </a:accent3>
        <a:accent4>
          <a:srgbClr val="DADADA"/>
        </a:accent4>
        <a:accent5>
          <a:srgbClr val="B8B8FF"/>
        </a:accent5>
        <a:accent6>
          <a:srgbClr val="005CE7"/>
        </a:accent6>
        <a:hlink>
          <a:srgbClr val="00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3">
        <a:dk1>
          <a:srgbClr val="194349"/>
        </a:dk1>
        <a:lt1>
          <a:srgbClr val="FFFFCC"/>
        </a:lt1>
        <a:dk2>
          <a:srgbClr val="006666"/>
        </a:dk2>
        <a:lt2>
          <a:srgbClr val="FFFFFF"/>
        </a:lt2>
        <a:accent1>
          <a:srgbClr val="99CC00"/>
        </a:accent1>
        <a:accent2>
          <a:srgbClr val="00B6B2"/>
        </a:accent2>
        <a:accent3>
          <a:srgbClr val="AAB8B8"/>
        </a:accent3>
        <a:accent4>
          <a:srgbClr val="DADAAE"/>
        </a:accent4>
        <a:accent5>
          <a:srgbClr val="CAE2AA"/>
        </a:accent5>
        <a:accent6>
          <a:srgbClr val="00A5A1"/>
        </a:accent6>
        <a:hlink>
          <a:srgbClr val="669900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4">
        <a:dk1>
          <a:srgbClr val="194349"/>
        </a:dk1>
        <a:lt1>
          <a:srgbClr val="FFFFCC"/>
        </a:lt1>
        <a:dk2>
          <a:srgbClr val="0000FF"/>
        </a:dk2>
        <a:lt2>
          <a:srgbClr val="FFFFFF"/>
        </a:lt2>
        <a:accent1>
          <a:srgbClr val="0099FF"/>
        </a:accent1>
        <a:accent2>
          <a:srgbClr val="33CC33"/>
        </a:accent2>
        <a:accent3>
          <a:srgbClr val="AAAAFF"/>
        </a:accent3>
        <a:accent4>
          <a:srgbClr val="DADAAE"/>
        </a:accent4>
        <a:accent5>
          <a:srgbClr val="AACAFF"/>
        </a:accent5>
        <a:accent6>
          <a:srgbClr val="2DB9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5">
        <a:dk1>
          <a:srgbClr val="194349"/>
        </a:dk1>
        <a:lt1>
          <a:srgbClr val="FFFFCC"/>
        </a:lt1>
        <a:dk2>
          <a:srgbClr val="72A497"/>
        </a:dk2>
        <a:lt2>
          <a:srgbClr val="000000"/>
        </a:lt2>
        <a:accent1>
          <a:srgbClr val="805D32"/>
        </a:accent1>
        <a:accent2>
          <a:srgbClr val="7D2F3C"/>
        </a:accent2>
        <a:accent3>
          <a:srgbClr val="BCCFC9"/>
        </a:accent3>
        <a:accent4>
          <a:srgbClr val="DADAAE"/>
        </a:accent4>
        <a:accent5>
          <a:srgbClr val="C0B6AD"/>
        </a:accent5>
        <a:accent6>
          <a:srgbClr val="712A35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6">
        <a:dk1>
          <a:srgbClr val="1C1C1C"/>
        </a:dk1>
        <a:lt1>
          <a:srgbClr val="FFFFFF"/>
        </a:lt1>
        <a:dk2>
          <a:srgbClr val="710F0F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BB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666699"/>
        </a:hlink>
        <a:folHlink>
          <a:srgbClr val="99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7">
        <a:dk1>
          <a:srgbClr val="336666"/>
        </a:dk1>
        <a:lt1>
          <a:srgbClr val="FFFFFF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FFFF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ho 8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3366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ho 9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CC33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B98A00"/>
        </a:accent6>
        <a:hlink>
          <a:srgbClr val="CC66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ho 10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666699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8A8AE7"/>
        </a:accent6>
        <a:hlink>
          <a:srgbClr val="3366FF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232</TotalTime>
  <Words>190</Words>
  <Application>Microsoft Office PowerPoint</Application>
  <PresentationFormat>画面に合わせる (4:3)</PresentationFormat>
  <Paragraphs>65</Paragraphs>
  <Slides>16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16</vt:i4>
      </vt:variant>
    </vt:vector>
  </HeadingPairs>
  <TitlesOfParts>
    <vt:vector size="29" baseType="lpstr">
      <vt:lpstr>Arial</vt:lpstr>
      <vt:lpstr>ＭＳ Ｐゴシック</vt:lpstr>
      <vt:lpstr>Wingdings</vt:lpstr>
      <vt:lpstr>ＭＳ Ｐ明朝</vt:lpstr>
      <vt:lpstr>Times New Roman</vt:lpstr>
      <vt:lpstr>HGS創英角ﾎﾟｯﾌﾟ体</vt:lpstr>
      <vt:lpstr>Arial Black</vt:lpstr>
      <vt:lpstr>HGP創英角ﾎﾟｯﾌﾟ体</vt:lpstr>
      <vt:lpstr>Impact</vt:lpstr>
      <vt:lpstr>GungsuhChe</vt:lpstr>
      <vt:lpstr>Clouds</vt:lpstr>
      <vt:lpstr>Echo</vt:lpstr>
      <vt:lpstr>標準デザイン</vt:lpstr>
      <vt:lpstr>スライド 1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  <vt:lpstr>スライド 11</vt:lpstr>
      <vt:lpstr>The famous brands</vt:lpstr>
      <vt:lpstr>KIMURA TAKUYA</vt:lpstr>
      <vt:lpstr>SAWAZIRI ERIKA</vt:lpstr>
      <vt:lpstr>スライド 15</vt:lpstr>
      <vt:lpstr>スライド 16</vt:lpstr>
    </vt:vector>
  </TitlesOfParts>
  <Company>福岡県立香住丘高等学校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福岡県立香住丘高等学校</dc:creator>
  <cp:lastModifiedBy>noriko</cp:lastModifiedBy>
  <cp:revision>18</cp:revision>
  <dcterms:created xsi:type="dcterms:W3CDTF">2007-07-02T08:17:36Z</dcterms:created>
  <dcterms:modified xsi:type="dcterms:W3CDTF">2010-10-31T06:57:39Z</dcterms:modified>
</cp:coreProperties>
</file>